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6" r:id="rId4"/>
  </p:sldMasterIdLst>
  <p:notesMasterIdLst>
    <p:notesMasterId r:id="rId30"/>
  </p:notesMasterIdLst>
  <p:handoutMasterIdLst>
    <p:handoutMasterId r:id="rId31"/>
  </p:handoutMasterIdLst>
  <p:sldIdLst>
    <p:sldId id="2147480734" r:id="rId5"/>
    <p:sldId id="2147480740" r:id="rId6"/>
    <p:sldId id="2147480764" r:id="rId7"/>
    <p:sldId id="1771" r:id="rId8"/>
    <p:sldId id="2147480765" r:id="rId9"/>
    <p:sldId id="2147480434" r:id="rId10"/>
    <p:sldId id="2147480784" r:id="rId11"/>
    <p:sldId id="2147480785" r:id="rId12"/>
    <p:sldId id="2147480786" r:id="rId13"/>
    <p:sldId id="2147480766" r:id="rId14"/>
    <p:sldId id="2147480437" r:id="rId15"/>
    <p:sldId id="2147480438" r:id="rId16"/>
    <p:sldId id="2147480787" r:id="rId17"/>
    <p:sldId id="2147480788" r:id="rId18"/>
    <p:sldId id="2147480767" r:id="rId19"/>
    <p:sldId id="2147480440" r:id="rId20"/>
    <p:sldId id="2147480441" r:id="rId21"/>
    <p:sldId id="2147480442" r:id="rId22"/>
    <p:sldId id="2147480789" r:id="rId23"/>
    <p:sldId id="2147480768" r:id="rId24"/>
    <p:sldId id="2147480445" r:id="rId25"/>
    <p:sldId id="2147480444" r:id="rId26"/>
    <p:sldId id="2147480790" r:id="rId27"/>
    <p:sldId id="2147480791" r:id="rId28"/>
    <p:sldId id="214748077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25F3DA7-2A2F-44D8-9B0D-5DA829906879}">
          <p14:sldIdLst>
            <p14:sldId id="2147480734"/>
            <p14:sldId id="2147480740"/>
            <p14:sldId id="2147480764"/>
            <p14:sldId id="1771"/>
            <p14:sldId id="2147480765"/>
            <p14:sldId id="2147480434"/>
            <p14:sldId id="2147480784"/>
            <p14:sldId id="2147480785"/>
            <p14:sldId id="2147480786"/>
            <p14:sldId id="2147480766"/>
            <p14:sldId id="2147480437"/>
            <p14:sldId id="2147480438"/>
            <p14:sldId id="2147480787"/>
            <p14:sldId id="2147480788"/>
            <p14:sldId id="2147480767"/>
            <p14:sldId id="2147480440"/>
            <p14:sldId id="2147480441"/>
            <p14:sldId id="2147480442"/>
            <p14:sldId id="2147480789"/>
            <p14:sldId id="2147480768"/>
            <p14:sldId id="2147480445"/>
            <p14:sldId id="2147480444"/>
            <p14:sldId id="2147480790"/>
            <p14:sldId id="2147480791"/>
            <p14:sldId id="214748077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47" userDrawn="1">
          <p15:clr>
            <a:srgbClr val="9FCC3B"/>
          </p15:clr>
        </p15:guide>
        <p15:guide id="4" pos="846" userDrawn="1">
          <p15:clr>
            <a:srgbClr val="F26B43"/>
          </p15:clr>
        </p15:guide>
        <p15:guide id="5" pos="937" userDrawn="1">
          <p15:clr>
            <a:srgbClr val="F26B43"/>
          </p15:clr>
        </p15:guide>
        <p15:guide id="6" pos="1436" userDrawn="1">
          <p15:clr>
            <a:srgbClr val="F26B43"/>
          </p15:clr>
        </p15:guide>
        <p15:guide id="7" pos="1527" userDrawn="1">
          <p15:clr>
            <a:srgbClr val="F26B43"/>
          </p15:clr>
        </p15:guide>
        <p15:guide id="8" pos="2026" userDrawn="1">
          <p15:clr>
            <a:srgbClr val="F26B43"/>
          </p15:clr>
        </p15:guide>
        <p15:guide id="9" pos="2116" userDrawn="1">
          <p15:clr>
            <a:srgbClr val="F26B43"/>
          </p15:clr>
        </p15:guide>
        <p15:guide id="10" pos="2615" userDrawn="1">
          <p15:clr>
            <a:srgbClr val="F26B43"/>
          </p15:clr>
        </p15:guide>
        <p15:guide id="11" pos="2706" userDrawn="1">
          <p15:clr>
            <a:srgbClr val="F26B43"/>
          </p15:clr>
        </p15:guide>
        <p15:guide id="12" pos="3205" userDrawn="1">
          <p15:clr>
            <a:srgbClr val="F26B43"/>
          </p15:clr>
        </p15:guide>
        <p15:guide id="13" pos="3296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41" orient="horz" pos="4201" userDrawn="1">
          <p15:clr>
            <a:srgbClr val="9FCC3B"/>
          </p15:clr>
        </p15:guide>
        <p15:guide id="56" orient="horz" pos="119" userDrawn="1">
          <p15:clr>
            <a:srgbClr val="9FCC3B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37F2923-1FEF-3172-625E-5B546E1A476A}" name="Kate Walker" initials="KW" userId="S::kate@futurepresent.agency::25eb6372-8fe7-47d8-b66d-2d1f314a12df" providerId="AD"/>
  <p188:author id="{F1BA4F44-7A31-6648-D788-C3EDA2BAFA0C}" name="Jo Donnelly" initials="JD" userId="S::jo.donnelly@clarivate.com::03808bbd-17e3-4c7b-aaaf-885eee687660" providerId="AD"/>
  <p188:author id="{F8276B91-F105-E96A-8401-3CCFEE919819}" name="Rob Mayfield" initials="RM" userId="S::rob.m@futurepresent.agency::7d2e40a3-64fe-4ed7-8632-ff280d8c450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F5FF"/>
    <a:srgbClr val="16AB03"/>
    <a:srgbClr val="319AF0"/>
    <a:srgbClr val="18A381"/>
    <a:srgbClr val="003F51"/>
    <a:srgbClr val="00DFCB"/>
    <a:srgbClr val="ED5564"/>
    <a:srgbClr val="F2F2F2"/>
    <a:srgbClr val="DFE1E2"/>
    <a:srgbClr val="BABC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EA0FA1-4522-4CAA-A1EA-9B9E62B092CA}" v="45" dt="2026-03-27T09:43:57.235"/>
    <p1510:client id="{E79A59A8-7C12-4302-9407-EA02C229FA0C}" v="17" dt="2026-03-26T12:56:36.09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262" autoAdjust="0"/>
    <p:restoredTop sz="88945" autoAdjust="0"/>
  </p:normalViewPr>
  <p:slideViewPr>
    <p:cSldViewPr snapToGrid="0">
      <p:cViewPr varScale="1">
        <p:scale>
          <a:sx n="56" d="100"/>
          <a:sy n="56" d="100"/>
        </p:scale>
        <p:origin x="552" y="48"/>
      </p:cViewPr>
      <p:guideLst>
        <p:guide orient="horz" pos="2160"/>
        <p:guide pos="3840"/>
        <p:guide pos="347"/>
        <p:guide pos="846"/>
        <p:guide pos="937"/>
        <p:guide pos="1436"/>
        <p:guide pos="1527"/>
        <p:guide pos="2026"/>
        <p:guide pos="2116"/>
        <p:guide pos="2615"/>
        <p:guide pos="2706"/>
        <p:guide pos="3205"/>
        <p:guide pos="3296"/>
        <p:guide pos="3795"/>
        <p:guide pos="3885"/>
        <p:guide pos="4384"/>
        <p:guide pos="4475"/>
        <p:guide pos="4974"/>
        <p:guide pos="5065"/>
        <p:guide pos="5564"/>
        <p:guide pos="5654"/>
        <p:guide pos="6153"/>
        <p:guide pos="6244"/>
        <p:guide pos="6743"/>
        <p:guide pos="6834"/>
        <p:guide pos="7333"/>
        <p:guide orient="horz" pos="4201"/>
        <p:guide orient="horz" pos="119"/>
      </p:guideLst>
    </p:cSldViewPr>
  </p:slideViewPr>
  <p:outlineViewPr>
    <p:cViewPr>
      <p:scale>
        <a:sx n="33" d="100"/>
        <a:sy n="33" d="100"/>
      </p:scale>
      <p:origin x="0" y="-11395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79" d="100"/>
          <a:sy n="79" d="100"/>
        </p:scale>
        <p:origin x="283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el Kortick" userId="167978f5-7f40-4909-85d5-d4149554ad4e" providerId="ADAL" clId="{D5FD8459-2B5C-48A5-9673-8D128202ED48}"/>
    <pc:docChg chg="undo custSel addSld delSld modSld sldOrd modSection">
      <pc:chgData name="Yoel Kortick" userId="167978f5-7f40-4909-85d5-d4149554ad4e" providerId="ADAL" clId="{D5FD8459-2B5C-48A5-9673-8D128202ED48}" dt="2026-03-27T09:45:24.027" v="2668" actId="113"/>
      <pc:docMkLst>
        <pc:docMk/>
      </pc:docMkLst>
      <pc:sldChg chg="modSp mod">
        <pc:chgData name="Yoel Kortick" userId="167978f5-7f40-4909-85d5-d4149554ad4e" providerId="ADAL" clId="{D5FD8459-2B5C-48A5-9673-8D128202ED48}" dt="2026-03-27T08:55:01.203" v="1533"/>
        <pc:sldMkLst>
          <pc:docMk/>
          <pc:sldMk cId="4064847042" sldId="1771"/>
        </pc:sldMkLst>
        <pc:spChg chg="mod">
          <ac:chgData name="Yoel Kortick" userId="167978f5-7f40-4909-85d5-d4149554ad4e" providerId="ADAL" clId="{D5FD8459-2B5C-48A5-9673-8D128202ED48}" dt="2026-03-27T08:55:01.203" v="1533"/>
          <ac:spMkLst>
            <pc:docMk/>
            <pc:sldMk cId="4064847042" sldId="1771"/>
            <ac:spMk id="6" creationId="{A71215A1-7835-4033-9657-BEA33A271663}"/>
          </ac:spMkLst>
        </pc:spChg>
      </pc:sldChg>
      <pc:sldChg chg="del">
        <pc:chgData name="Yoel Kortick" userId="167978f5-7f40-4909-85d5-d4149554ad4e" providerId="ADAL" clId="{D5FD8459-2B5C-48A5-9673-8D128202ED48}" dt="2026-03-27T08:55:07.813" v="1534" actId="47"/>
        <pc:sldMkLst>
          <pc:docMk/>
          <pc:sldMk cId="1255831792" sldId="2147480431"/>
        </pc:sldMkLst>
      </pc:sldChg>
      <pc:sldChg chg="del">
        <pc:chgData name="Yoel Kortick" userId="167978f5-7f40-4909-85d5-d4149554ad4e" providerId="ADAL" clId="{D5FD8459-2B5C-48A5-9673-8D128202ED48}" dt="2026-03-27T08:55:08.895" v="1535" actId="47"/>
        <pc:sldMkLst>
          <pc:docMk/>
          <pc:sldMk cId="3920454581" sldId="2147480432"/>
        </pc:sldMkLst>
      </pc:sldChg>
      <pc:sldChg chg="del">
        <pc:chgData name="Yoel Kortick" userId="167978f5-7f40-4909-85d5-d4149554ad4e" providerId="ADAL" clId="{D5FD8459-2B5C-48A5-9673-8D128202ED48}" dt="2026-03-27T08:55:10.672" v="1536" actId="47"/>
        <pc:sldMkLst>
          <pc:docMk/>
          <pc:sldMk cId="21565934" sldId="2147480433"/>
        </pc:sldMkLst>
      </pc:sldChg>
      <pc:sldChg chg="modSp mod">
        <pc:chgData name="Yoel Kortick" userId="167978f5-7f40-4909-85d5-d4149554ad4e" providerId="ADAL" clId="{D5FD8459-2B5C-48A5-9673-8D128202ED48}" dt="2026-03-27T08:58:35.211" v="1577" actId="20577"/>
        <pc:sldMkLst>
          <pc:docMk/>
          <pc:sldMk cId="3056568835" sldId="2147480434"/>
        </pc:sldMkLst>
        <pc:spChg chg="mod">
          <ac:chgData name="Yoel Kortick" userId="167978f5-7f40-4909-85d5-d4149554ad4e" providerId="ADAL" clId="{D5FD8459-2B5C-48A5-9673-8D128202ED48}" dt="2026-03-27T08:55:46.193" v="1537"/>
          <ac:spMkLst>
            <pc:docMk/>
            <pc:sldMk cId="3056568835" sldId="2147480434"/>
            <ac:spMk id="5" creationId="{203C6F89-7CC6-8B4A-978E-0DB0B74E0DC4}"/>
          </ac:spMkLst>
        </pc:spChg>
        <pc:spChg chg="mod">
          <ac:chgData name="Yoel Kortick" userId="167978f5-7f40-4909-85d5-d4149554ad4e" providerId="ADAL" clId="{D5FD8459-2B5C-48A5-9673-8D128202ED48}" dt="2026-03-27T08:58:35.211" v="1577" actId="20577"/>
          <ac:spMkLst>
            <pc:docMk/>
            <pc:sldMk cId="3056568835" sldId="2147480434"/>
            <ac:spMk id="6" creationId="{2EB6EFAA-88F6-2211-04C8-5D332EC19915}"/>
          </ac:spMkLst>
        </pc:spChg>
      </pc:sldChg>
      <pc:sldChg chg="modSp mod">
        <pc:chgData name="Yoel Kortick" userId="167978f5-7f40-4909-85d5-d4149554ad4e" providerId="ADAL" clId="{D5FD8459-2B5C-48A5-9673-8D128202ED48}" dt="2026-03-27T09:13:40.981" v="1780" actId="20577"/>
        <pc:sldMkLst>
          <pc:docMk/>
          <pc:sldMk cId="1094264747" sldId="2147480437"/>
        </pc:sldMkLst>
        <pc:spChg chg="mod">
          <ac:chgData name="Yoel Kortick" userId="167978f5-7f40-4909-85d5-d4149554ad4e" providerId="ADAL" clId="{D5FD8459-2B5C-48A5-9673-8D128202ED48}" dt="2026-03-27T09:01:36.271" v="1595" actId="255"/>
          <ac:spMkLst>
            <pc:docMk/>
            <pc:sldMk cId="1094264747" sldId="2147480437"/>
            <ac:spMk id="5" creationId="{BB73737E-17A9-A2FE-A8DF-2D34EB6BC661}"/>
          </ac:spMkLst>
        </pc:spChg>
        <pc:spChg chg="mod">
          <ac:chgData name="Yoel Kortick" userId="167978f5-7f40-4909-85d5-d4149554ad4e" providerId="ADAL" clId="{D5FD8459-2B5C-48A5-9673-8D128202ED48}" dt="2026-03-27T09:13:40.981" v="1780" actId="20577"/>
          <ac:spMkLst>
            <pc:docMk/>
            <pc:sldMk cId="1094264747" sldId="2147480437"/>
            <ac:spMk id="6" creationId="{95B146ED-CEC8-3B41-87F9-FD0A15879DB8}"/>
          </ac:spMkLst>
        </pc:spChg>
      </pc:sldChg>
      <pc:sldChg chg="addSp delSp modSp mod">
        <pc:chgData name="Yoel Kortick" userId="167978f5-7f40-4909-85d5-d4149554ad4e" providerId="ADAL" clId="{D5FD8459-2B5C-48A5-9673-8D128202ED48}" dt="2026-03-27T09:14:09.161" v="1787" actId="208"/>
        <pc:sldMkLst>
          <pc:docMk/>
          <pc:sldMk cId="1403821028" sldId="2147480438"/>
        </pc:sldMkLst>
        <pc:spChg chg="add del mod">
          <ac:chgData name="Yoel Kortick" userId="167978f5-7f40-4909-85d5-d4149554ad4e" providerId="ADAL" clId="{D5FD8459-2B5C-48A5-9673-8D128202ED48}" dt="2026-03-27T09:13:14.033" v="1753" actId="478"/>
          <ac:spMkLst>
            <pc:docMk/>
            <pc:sldMk cId="1403821028" sldId="2147480438"/>
            <ac:spMk id="4" creationId="{C8081A93-6E63-F612-2B3D-B3C472E12266}"/>
          </ac:spMkLst>
        </pc:spChg>
        <pc:spChg chg="mod">
          <ac:chgData name="Yoel Kortick" userId="167978f5-7f40-4909-85d5-d4149554ad4e" providerId="ADAL" clId="{D5FD8459-2B5C-48A5-9673-8D128202ED48}" dt="2026-03-27T09:01:46.264" v="1597" actId="255"/>
          <ac:spMkLst>
            <pc:docMk/>
            <pc:sldMk cId="1403821028" sldId="2147480438"/>
            <ac:spMk id="5" creationId="{EB511BFA-833A-75FB-2819-7521A8B1AD8B}"/>
          </ac:spMkLst>
        </pc:spChg>
        <pc:spChg chg="del">
          <ac:chgData name="Yoel Kortick" userId="167978f5-7f40-4909-85d5-d4149554ad4e" providerId="ADAL" clId="{D5FD8459-2B5C-48A5-9673-8D128202ED48}" dt="2026-03-27T09:13:13.207" v="1752" actId="478"/>
          <ac:spMkLst>
            <pc:docMk/>
            <pc:sldMk cId="1403821028" sldId="2147480438"/>
            <ac:spMk id="6" creationId="{40A8C3E9-7E96-8F92-E79D-48B31D25D8EC}"/>
          </ac:spMkLst>
        </pc:spChg>
        <pc:spChg chg="add">
          <ac:chgData name="Yoel Kortick" userId="167978f5-7f40-4909-85d5-d4149554ad4e" providerId="ADAL" clId="{D5FD8459-2B5C-48A5-9673-8D128202ED48}" dt="2026-03-27T09:13:57.311" v="1784" actId="11529"/>
          <ac:spMkLst>
            <pc:docMk/>
            <pc:sldMk cId="1403821028" sldId="2147480438"/>
            <ac:spMk id="9" creationId="{A496B1B9-F2B8-A2A6-B337-0E1B7937C80C}"/>
          </ac:spMkLst>
        </pc:spChg>
        <pc:spChg chg="add">
          <ac:chgData name="Yoel Kortick" userId="167978f5-7f40-4909-85d5-d4149554ad4e" providerId="ADAL" clId="{D5FD8459-2B5C-48A5-9673-8D128202ED48}" dt="2026-03-27T09:14:02.676" v="1785" actId="11529"/>
          <ac:spMkLst>
            <pc:docMk/>
            <pc:sldMk cId="1403821028" sldId="2147480438"/>
            <ac:spMk id="10" creationId="{F61005AD-5937-C844-6FEC-3C609A9D6316}"/>
          </ac:spMkLst>
        </pc:spChg>
        <pc:spChg chg="add">
          <ac:chgData name="Yoel Kortick" userId="167978f5-7f40-4909-85d5-d4149554ad4e" providerId="ADAL" clId="{D5FD8459-2B5C-48A5-9673-8D128202ED48}" dt="2026-03-27T09:14:06.695" v="1786" actId="11529"/>
          <ac:spMkLst>
            <pc:docMk/>
            <pc:sldMk cId="1403821028" sldId="2147480438"/>
            <ac:spMk id="11" creationId="{5492ED44-1B53-253A-D9B4-8F634B84553D}"/>
          </ac:spMkLst>
        </pc:spChg>
        <pc:picChg chg="add mod ord">
          <ac:chgData name="Yoel Kortick" userId="167978f5-7f40-4909-85d5-d4149554ad4e" providerId="ADAL" clId="{D5FD8459-2B5C-48A5-9673-8D128202ED48}" dt="2026-03-27T09:14:09.161" v="1787" actId="208"/>
          <ac:picMkLst>
            <pc:docMk/>
            <pc:sldMk cId="1403821028" sldId="2147480438"/>
            <ac:picMk id="8" creationId="{D9FC6648-2222-E6E2-9EB3-2A75311CA87E}"/>
          </ac:picMkLst>
        </pc:picChg>
      </pc:sldChg>
      <pc:sldChg chg="modSp mod">
        <pc:chgData name="Yoel Kortick" userId="167978f5-7f40-4909-85d5-d4149554ad4e" providerId="ADAL" clId="{D5FD8459-2B5C-48A5-9673-8D128202ED48}" dt="2026-03-27T09:44:05.895" v="2660" actId="20577"/>
        <pc:sldMkLst>
          <pc:docMk/>
          <pc:sldMk cId="1020038428" sldId="2147480440"/>
        </pc:sldMkLst>
        <pc:spChg chg="mod">
          <ac:chgData name="Yoel Kortick" userId="167978f5-7f40-4909-85d5-d4149554ad4e" providerId="ADAL" clId="{D5FD8459-2B5C-48A5-9673-8D128202ED48}" dt="2026-03-27T09:19:31.868" v="1826"/>
          <ac:spMkLst>
            <pc:docMk/>
            <pc:sldMk cId="1020038428" sldId="2147480440"/>
            <ac:spMk id="5" creationId="{0EDA4E7A-400B-CCD1-EADA-9B69EC86C408}"/>
          </ac:spMkLst>
        </pc:spChg>
        <pc:spChg chg="mod">
          <ac:chgData name="Yoel Kortick" userId="167978f5-7f40-4909-85d5-d4149554ad4e" providerId="ADAL" clId="{D5FD8459-2B5C-48A5-9673-8D128202ED48}" dt="2026-03-27T09:44:05.895" v="2660" actId="20577"/>
          <ac:spMkLst>
            <pc:docMk/>
            <pc:sldMk cId="1020038428" sldId="2147480440"/>
            <ac:spMk id="6" creationId="{818E2B23-6C78-D442-C70F-66FC443EBFB0}"/>
          </ac:spMkLst>
        </pc:spChg>
      </pc:sldChg>
      <pc:sldChg chg="addSp delSp modSp mod">
        <pc:chgData name="Yoel Kortick" userId="167978f5-7f40-4909-85d5-d4149554ad4e" providerId="ADAL" clId="{D5FD8459-2B5C-48A5-9673-8D128202ED48}" dt="2026-03-27T09:21:20.923" v="1869" actId="208"/>
        <pc:sldMkLst>
          <pc:docMk/>
          <pc:sldMk cId="631084662" sldId="2147480441"/>
        </pc:sldMkLst>
        <pc:spChg chg="mod">
          <ac:chgData name="Yoel Kortick" userId="167978f5-7f40-4909-85d5-d4149554ad4e" providerId="ADAL" clId="{D5FD8459-2B5C-48A5-9673-8D128202ED48}" dt="2026-03-27T09:21:08.071" v="1865" actId="14100"/>
          <ac:spMkLst>
            <pc:docMk/>
            <pc:sldMk cId="631084662" sldId="2147480441"/>
            <ac:spMk id="4" creationId="{51AF5446-352F-80C5-AE4F-6FDDA6B33798}"/>
          </ac:spMkLst>
        </pc:spChg>
        <pc:spChg chg="mod">
          <ac:chgData name="Yoel Kortick" userId="167978f5-7f40-4909-85d5-d4149554ad4e" providerId="ADAL" clId="{D5FD8459-2B5C-48A5-9673-8D128202ED48}" dt="2026-03-27T09:19:31.868" v="1826"/>
          <ac:spMkLst>
            <pc:docMk/>
            <pc:sldMk cId="631084662" sldId="2147480441"/>
            <ac:spMk id="5" creationId="{33B25D96-7565-1F16-0DD9-1487DE10396E}"/>
          </ac:spMkLst>
        </pc:spChg>
        <pc:spChg chg="del mod">
          <ac:chgData name="Yoel Kortick" userId="167978f5-7f40-4909-85d5-d4149554ad4e" providerId="ADAL" clId="{D5FD8459-2B5C-48A5-9673-8D128202ED48}" dt="2026-03-27T09:20:56.563" v="1859" actId="478"/>
          <ac:spMkLst>
            <pc:docMk/>
            <pc:sldMk cId="631084662" sldId="2147480441"/>
            <ac:spMk id="6" creationId="{A8BB1018-8706-2DC8-3B89-54C13F6324DB}"/>
          </ac:spMkLst>
        </pc:spChg>
        <pc:spChg chg="del mod">
          <ac:chgData name="Yoel Kortick" userId="167978f5-7f40-4909-85d5-d4149554ad4e" providerId="ADAL" clId="{D5FD8459-2B5C-48A5-9673-8D128202ED48}" dt="2026-03-27T09:21:18.947" v="1868" actId="478"/>
          <ac:spMkLst>
            <pc:docMk/>
            <pc:sldMk cId="631084662" sldId="2147480441"/>
            <ac:spMk id="7" creationId="{1CC0490C-E0ED-5C64-D41D-407537D1E2FE}"/>
          </ac:spMkLst>
        </pc:spChg>
        <pc:spChg chg="mod">
          <ac:chgData name="Yoel Kortick" userId="167978f5-7f40-4909-85d5-d4149554ad4e" providerId="ADAL" clId="{D5FD8459-2B5C-48A5-9673-8D128202ED48}" dt="2026-03-27T09:21:13.606" v="1867" actId="14100"/>
          <ac:spMkLst>
            <pc:docMk/>
            <pc:sldMk cId="631084662" sldId="2147480441"/>
            <ac:spMk id="8" creationId="{77D727C0-E747-1F32-9C6C-2877E45DE010}"/>
          </ac:spMkLst>
        </pc:spChg>
        <pc:spChg chg="add del mod">
          <ac:chgData name="Yoel Kortick" userId="167978f5-7f40-4909-85d5-d4149554ad4e" providerId="ADAL" clId="{D5FD8459-2B5C-48A5-9673-8D128202ED48}" dt="2026-03-27T09:20:57.268" v="1860" actId="478"/>
          <ac:spMkLst>
            <pc:docMk/>
            <pc:sldMk cId="631084662" sldId="2147480441"/>
            <ac:spMk id="9" creationId="{ADE57DB8-1C2C-84D8-A3CD-2D9E70CEB86F}"/>
          </ac:spMkLst>
        </pc:spChg>
        <pc:picChg chg="add del mod ord">
          <ac:chgData name="Yoel Kortick" userId="167978f5-7f40-4909-85d5-d4149554ad4e" providerId="ADAL" clId="{D5FD8459-2B5C-48A5-9673-8D128202ED48}" dt="2026-03-26T12:00:32.028" v="176" actId="478"/>
          <ac:picMkLst>
            <pc:docMk/>
            <pc:sldMk cId="631084662" sldId="2147480441"/>
            <ac:picMk id="9" creationId="{6FFD868C-20C1-5A97-0E13-0366A997D035}"/>
          </ac:picMkLst>
        </pc:picChg>
        <pc:picChg chg="del">
          <ac:chgData name="Yoel Kortick" userId="167978f5-7f40-4909-85d5-d4149554ad4e" providerId="ADAL" clId="{D5FD8459-2B5C-48A5-9673-8D128202ED48}" dt="2026-03-26T11:58:06.361" v="9" actId="478"/>
          <ac:picMkLst>
            <pc:docMk/>
            <pc:sldMk cId="631084662" sldId="2147480441"/>
            <ac:picMk id="11" creationId="{AA177905-F0F9-78F2-4453-E37863B78F14}"/>
          </ac:picMkLst>
        </pc:picChg>
        <pc:picChg chg="add mod ord">
          <ac:chgData name="Yoel Kortick" userId="167978f5-7f40-4909-85d5-d4149554ad4e" providerId="ADAL" clId="{D5FD8459-2B5C-48A5-9673-8D128202ED48}" dt="2026-03-27T09:21:20.923" v="1869" actId="208"/>
          <ac:picMkLst>
            <pc:docMk/>
            <pc:sldMk cId="631084662" sldId="2147480441"/>
            <ac:picMk id="11" creationId="{B2FD865B-E0E7-CAE5-5CBD-3B67432656CE}"/>
          </ac:picMkLst>
        </pc:picChg>
        <pc:picChg chg="add del mod ord">
          <ac:chgData name="Yoel Kortick" userId="167978f5-7f40-4909-85d5-d4149554ad4e" providerId="ADAL" clId="{D5FD8459-2B5C-48A5-9673-8D128202ED48}" dt="2026-03-27T09:20:58.747" v="1861" actId="478"/>
          <ac:picMkLst>
            <pc:docMk/>
            <pc:sldMk cId="631084662" sldId="2147480441"/>
            <ac:picMk id="12" creationId="{20463996-1565-8E93-68C4-B0EE3A139248}"/>
          </ac:picMkLst>
        </pc:picChg>
      </pc:sldChg>
      <pc:sldChg chg="addSp delSp modSp mod">
        <pc:chgData name="Yoel Kortick" userId="167978f5-7f40-4909-85d5-d4149554ad4e" providerId="ADAL" clId="{D5FD8459-2B5C-48A5-9673-8D128202ED48}" dt="2026-03-27T09:25:27.206" v="1902" actId="1076"/>
        <pc:sldMkLst>
          <pc:docMk/>
          <pc:sldMk cId="3444942007" sldId="2147480442"/>
        </pc:sldMkLst>
        <pc:spChg chg="del mod">
          <ac:chgData name="Yoel Kortick" userId="167978f5-7f40-4909-85d5-d4149554ad4e" providerId="ADAL" clId="{D5FD8459-2B5C-48A5-9673-8D128202ED48}" dt="2026-03-27T09:23:44.322" v="1873" actId="478"/>
          <ac:spMkLst>
            <pc:docMk/>
            <pc:sldMk cId="3444942007" sldId="2147480442"/>
            <ac:spMk id="4" creationId="{9628798C-6ED8-BDEB-C36E-9436003B0237}"/>
          </ac:spMkLst>
        </pc:spChg>
        <pc:spChg chg="mod">
          <ac:chgData name="Yoel Kortick" userId="167978f5-7f40-4909-85d5-d4149554ad4e" providerId="ADAL" clId="{D5FD8459-2B5C-48A5-9673-8D128202ED48}" dt="2026-03-27T09:19:31.868" v="1826"/>
          <ac:spMkLst>
            <pc:docMk/>
            <pc:sldMk cId="3444942007" sldId="2147480442"/>
            <ac:spMk id="5" creationId="{6C0EB20F-4393-CDF0-37FD-01124DCD4318}"/>
          </ac:spMkLst>
        </pc:spChg>
        <pc:spChg chg="del">
          <ac:chgData name="Yoel Kortick" userId="167978f5-7f40-4909-85d5-d4149554ad4e" providerId="ADAL" clId="{D5FD8459-2B5C-48A5-9673-8D128202ED48}" dt="2026-03-27T09:23:45.810" v="1874" actId="478"/>
          <ac:spMkLst>
            <pc:docMk/>
            <pc:sldMk cId="3444942007" sldId="2147480442"/>
            <ac:spMk id="6" creationId="{3B444C03-9B7A-09D5-1CB9-B492456FA3D6}"/>
          </ac:spMkLst>
        </pc:spChg>
        <pc:spChg chg="del mod">
          <ac:chgData name="Yoel Kortick" userId="167978f5-7f40-4909-85d5-d4149554ad4e" providerId="ADAL" clId="{D5FD8459-2B5C-48A5-9673-8D128202ED48}" dt="2026-03-26T11:59:37.163" v="109" actId="478"/>
          <ac:spMkLst>
            <pc:docMk/>
            <pc:sldMk cId="3444942007" sldId="2147480442"/>
            <ac:spMk id="7" creationId="{7892842A-00FE-8D77-54B6-A38EA6A5C4AF}"/>
          </ac:spMkLst>
        </pc:spChg>
        <pc:spChg chg="add del mod">
          <ac:chgData name="Yoel Kortick" userId="167978f5-7f40-4909-85d5-d4149554ad4e" providerId="ADAL" clId="{D5FD8459-2B5C-48A5-9673-8D128202ED48}" dt="2026-03-27T09:23:46.662" v="1875" actId="478"/>
          <ac:spMkLst>
            <pc:docMk/>
            <pc:sldMk cId="3444942007" sldId="2147480442"/>
            <ac:spMk id="7" creationId="{C103743B-33AF-7BF4-4DE1-B99B38B26040}"/>
          </ac:spMkLst>
        </pc:spChg>
        <pc:spChg chg="del mod">
          <ac:chgData name="Yoel Kortick" userId="167978f5-7f40-4909-85d5-d4149554ad4e" providerId="ADAL" clId="{D5FD8459-2B5C-48A5-9673-8D128202ED48}" dt="2026-03-26T11:59:39.052" v="110" actId="478"/>
          <ac:spMkLst>
            <pc:docMk/>
            <pc:sldMk cId="3444942007" sldId="2147480442"/>
            <ac:spMk id="8" creationId="{472FD4D1-249A-C69F-319D-5BA46AFC3993}"/>
          </ac:spMkLst>
        </pc:spChg>
        <pc:spChg chg="add del mod">
          <ac:chgData name="Yoel Kortick" userId="167978f5-7f40-4909-85d5-d4149554ad4e" providerId="ADAL" clId="{D5FD8459-2B5C-48A5-9673-8D128202ED48}" dt="2026-03-27T09:23:43.643" v="1872" actId="478"/>
          <ac:spMkLst>
            <pc:docMk/>
            <pc:sldMk cId="3444942007" sldId="2147480442"/>
            <ac:spMk id="11" creationId="{2393133D-53F8-42B9-44A8-A56DA3F9F7C4}"/>
          </ac:spMkLst>
        </pc:spChg>
        <pc:spChg chg="add del mod">
          <ac:chgData name="Yoel Kortick" userId="167978f5-7f40-4909-85d5-d4149554ad4e" providerId="ADAL" clId="{D5FD8459-2B5C-48A5-9673-8D128202ED48}" dt="2026-03-27T09:23:42.794" v="1871" actId="478"/>
          <ac:spMkLst>
            <pc:docMk/>
            <pc:sldMk cId="3444942007" sldId="2147480442"/>
            <ac:spMk id="12" creationId="{EC4C7DD7-4C67-6046-859B-3573408C3261}"/>
          </ac:spMkLst>
        </pc:spChg>
        <pc:spChg chg="add mod">
          <ac:chgData name="Yoel Kortick" userId="167978f5-7f40-4909-85d5-d4149554ad4e" providerId="ADAL" clId="{D5FD8459-2B5C-48A5-9673-8D128202ED48}" dt="2026-03-27T09:25:27.206" v="1902" actId="1076"/>
          <ac:spMkLst>
            <pc:docMk/>
            <pc:sldMk cId="3444942007" sldId="2147480442"/>
            <ac:spMk id="13" creationId="{F59ED87A-3521-EBEE-B75A-1B504A44D4AB}"/>
          </ac:spMkLst>
        </pc:spChg>
        <pc:picChg chg="del">
          <ac:chgData name="Yoel Kortick" userId="167978f5-7f40-4909-85d5-d4149554ad4e" providerId="ADAL" clId="{D5FD8459-2B5C-48A5-9673-8D128202ED48}" dt="2026-03-26T11:59:02.573" v="98" actId="478"/>
          <ac:picMkLst>
            <pc:docMk/>
            <pc:sldMk cId="3444942007" sldId="2147480442"/>
            <ac:picMk id="9" creationId="{2C3492F7-F647-98DF-ED1A-C57DFC10E788}"/>
          </ac:picMkLst>
        </pc:picChg>
        <pc:picChg chg="add mod">
          <ac:chgData name="Yoel Kortick" userId="167978f5-7f40-4909-85d5-d4149554ad4e" providerId="ADAL" clId="{D5FD8459-2B5C-48A5-9673-8D128202ED48}" dt="2026-03-27T09:24:54.586" v="1881" actId="208"/>
          <ac:picMkLst>
            <pc:docMk/>
            <pc:sldMk cId="3444942007" sldId="2147480442"/>
            <ac:picMk id="9" creationId="{5F957E94-9525-3C25-9B9E-3ED647A26890}"/>
          </ac:picMkLst>
        </pc:picChg>
        <pc:picChg chg="add del mod ord">
          <ac:chgData name="Yoel Kortick" userId="167978f5-7f40-4909-85d5-d4149554ad4e" providerId="ADAL" clId="{D5FD8459-2B5C-48A5-9673-8D128202ED48}" dt="2026-03-27T09:23:41.704" v="1870" actId="478"/>
          <ac:picMkLst>
            <pc:docMk/>
            <pc:sldMk cId="3444942007" sldId="2147480442"/>
            <ac:picMk id="10" creationId="{F4A45449-C73D-1A6C-27AF-6FDE1342C026}"/>
          </ac:picMkLst>
        </pc:picChg>
        <pc:cxnChg chg="add mod">
          <ac:chgData name="Yoel Kortick" userId="167978f5-7f40-4909-85d5-d4149554ad4e" providerId="ADAL" clId="{D5FD8459-2B5C-48A5-9673-8D128202ED48}" dt="2026-03-27T09:25:24.423" v="1901" actId="14100"/>
          <ac:cxnSpMkLst>
            <pc:docMk/>
            <pc:sldMk cId="3444942007" sldId="2147480442"/>
            <ac:cxnSpMk id="15" creationId="{EA3572EC-0A03-7FD1-9639-FA42C913385D}"/>
          </ac:cxnSpMkLst>
        </pc:cxnChg>
      </pc:sldChg>
      <pc:sldChg chg="addSp delSp modSp mod">
        <pc:chgData name="Yoel Kortick" userId="167978f5-7f40-4909-85d5-d4149554ad4e" providerId="ADAL" clId="{D5FD8459-2B5C-48A5-9673-8D128202ED48}" dt="2026-03-27T09:33:59.568" v="2167" actId="11529"/>
        <pc:sldMkLst>
          <pc:docMk/>
          <pc:sldMk cId="853726990" sldId="2147480444"/>
        </pc:sldMkLst>
        <pc:spChg chg="del">
          <ac:chgData name="Yoel Kortick" userId="167978f5-7f40-4909-85d5-d4149554ad4e" providerId="ADAL" clId="{D5FD8459-2B5C-48A5-9673-8D128202ED48}" dt="2026-03-27T09:30:40.784" v="2142" actId="478"/>
          <ac:spMkLst>
            <pc:docMk/>
            <pc:sldMk cId="853726990" sldId="2147480444"/>
            <ac:spMk id="4" creationId="{AC866C39-B5FF-540B-2B9F-9F39AD2BB52D}"/>
          </ac:spMkLst>
        </pc:spChg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853726990" sldId="2147480444"/>
            <ac:spMk id="5" creationId="{98680D99-44C4-2B8D-8C8C-CEC5770DF270}"/>
          </ac:spMkLst>
        </pc:spChg>
        <pc:spChg chg="mod">
          <ac:chgData name="Yoel Kortick" userId="167978f5-7f40-4909-85d5-d4149554ad4e" providerId="ADAL" clId="{D5FD8459-2B5C-48A5-9673-8D128202ED48}" dt="2026-03-27T09:33:26.702" v="2162" actId="1076"/>
          <ac:spMkLst>
            <pc:docMk/>
            <pc:sldMk cId="853726990" sldId="2147480444"/>
            <ac:spMk id="6" creationId="{98384EC0-8965-3E05-5019-D4134468E217}"/>
          </ac:spMkLst>
        </pc:spChg>
        <pc:spChg chg="del">
          <ac:chgData name="Yoel Kortick" userId="167978f5-7f40-4909-85d5-d4149554ad4e" providerId="ADAL" clId="{D5FD8459-2B5C-48A5-9673-8D128202ED48}" dt="2026-03-27T09:30:40.784" v="2142" actId="478"/>
          <ac:spMkLst>
            <pc:docMk/>
            <pc:sldMk cId="853726990" sldId="2147480444"/>
            <ac:spMk id="7" creationId="{6AFAA8CD-1914-3A2A-7F55-A74979AC0D00}"/>
          </ac:spMkLst>
        </pc:spChg>
        <pc:spChg chg="add">
          <ac:chgData name="Yoel Kortick" userId="167978f5-7f40-4909-85d5-d4149554ad4e" providerId="ADAL" clId="{D5FD8459-2B5C-48A5-9673-8D128202ED48}" dt="2026-03-27T09:33:45.452" v="2164" actId="11529"/>
          <ac:spMkLst>
            <pc:docMk/>
            <pc:sldMk cId="853726990" sldId="2147480444"/>
            <ac:spMk id="12" creationId="{CBB42977-D306-525F-F9CF-4A05554AA489}"/>
          </ac:spMkLst>
        </pc:spChg>
        <pc:spChg chg="add">
          <ac:chgData name="Yoel Kortick" userId="167978f5-7f40-4909-85d5-d4149554ad4e" providerId="ADAL" clId="{D5FD8459-2B5C-48A5-9673-8D128202ED48}" dt="2026-03-27T09:33:50.715" v="2165" actId="11529"/>
          <ac:spMkLst>
            <pc:docMk/>
            <pc:sldMk cId="853726990" sldId="2147480444"/>
            <ac:spMk id="13" creationId="{23931FA0-046D-4FDF-9645-D013E8EA5C9B}"/>
          </ac:spMkLst>
        </pc:spChg>
        <pc:spChg chg="add">
          <ac:chgData name="Yoel Kortick" userId="167978f5-7f40-4909-85d5-d4149554ad4e" providerId="ADAL" clId="{D5FD8459-2B5C-48A5-9673-8D128202ED48}" dt="2026-03-27T09:33:55.347" v="2166" actId="11529"/>
          <ac:spMkLst>
            <pc:docMk/>
            <pc:sldMk cId="853726990" sldId="2147480444"/>
            <ac:spMk id="14" creationId="{E482588C-7E2B-87B5-AD0F-477F08D58B7A}"/>
          </ac:spMkLst>
        </pc:spChg>
        <pc:spChg chg="add">
          <ac:chgData name="Yoel Kortick" userId="167978f5-7f40-4909-85d5-d4149554ad4e" providerId="ADAL" clId="{D5FD8459-2B5C-48A5-9673-8D128202ED48}" dt="2026-03-27T09:33:59.568" v="2167" actId="11529"/>
          <ac:spMkLst>
            <pc:docMk/>
            <pc:sldMk cId="853726990" sldId="2147480444"/>
            <ac:spMk id="15" creationId="{6F1F43AD-7A15-1EA3-B9C9-65BCC9E49C01}"/>
          </ac:spMkLst>
        </pc:spChg>
        <pc:picChg chg="del">
          <ac:chgData name="Yoel Kortick" userId="167978f5-7f40-4909-85d5-d4149554ad4e" providerId="ADAL" clId="{D5FD8459-2B5C-48A5-9673-8D128202ED48}" dt="2026-03-27T09:30:40.784" v="2142" actId="478"/>
          <ac:picMkLst>
            <pc:docMk/>
            <pc:sldMk cId="853726990" sldId="2147480444"/>
            <ac:picMk id="3" creationId="{317E4AC3-9647-D277-9766-BB3762D82EF0}"/>
          </ac:picMkLst>
        </pc:picChg>
        <pc:picChg chg="add del">
          <ac:chgData name="Yoel Kortick" userId="167978f5-7f40-4909-85d5-d4149554ad4e" providerId="ADAL" clId="{D5FD8459-2B5C-48A5-9673-8D128202ED48}" dt="2026-03-27T09:32:40.401" v="2151" actId="22"/>
          <ac:picMkLst>
            <pc:docMk/>
            <pc:sldMk cId="853726990" sldId="2147480444"/>
            <ac:picMk id="9" creationId="{54C5BB33-2D2E-1D81-D703-A260F64BAAC5}"/>
          </ac:picMkLst>
        </pc:picChg>
        <pc:picChg chg="add mod ord">
          <ac:chgData name="Yoel Kortick" userId="167978f5-7f40-4909-85d5-d4149554ad4e" providerId="ADAL" clId="{D5FD8459-2B5C-48A5-9673-8D128202ED48}" dt="2026-03-27T09:33:28.999" v="2163" actId="208"/>
          <ac:picMkLst>
            <pc:docMk/>
            <pc:sldMk cId="853726990" sldId="2147480444"/>
            <ac:picMk id="11" creationId="{A2AA7148-D727-4A62-B908-17C674DE71CB}"/>
          </ac:picMkLst>
        </pc:picChg>
      </pc:sldChg>
      <pc:sldChg chg="addSp delSp modSp mod ord">
        <pc:chgData name="Yoel Kortick" userId="167978f5-7f40-4909-85d5-d4149554ad4e" providerId="ADAL" clId="{D5FD8459-2B5C-48A5-9673-8D128202ED48}" dt="2026-03-27T09:35:30.376" v="2265" actId="313"/>
        <pc:sldMkLst>
          <pc:docMk/>
          <pc:sldMk cId="3602037601" sldId="2147480445"/>
        </pc:sldMkLst>
        <pc:spChg chg="del mod">
          <ac:chgData name="Yoel Kortick" userId="167978f5-7f40-4909-85d5-d4149554ad4e" providerId="ADAL" clId="{D5FD8459-2B5C-48A5-9673-8D128202ED48}" dt="2026-03-27T09:34:18.537" v="2171" actId="478"/>
          <ac:spMkLst>
            <pc:docMk/>
            <pc:sldMk cId="3602037601" sldId="2147480445"/>
            <ac:spMk id="4" creationId="{9692059F-73FA-0143-5FB6-729BAD2AED4B}"/>
          </ac:spMkLst>
        </pc:spChg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3602037601" sldId="2147480445"/>
            <ac:spMk id="5" creationId="{4ED870E5-A6AB-5FE5-A751-3741A7A0FE41}"/>
          </ac:spMkLst>
        </pc:spChg>
        <pc:spChg chg="mod">
          <ac:chgData name="Yoel Kortick" userId="167978f5-7f40-4909-85d5-d4149554ad4e" providerId="ADAL" clId="{D5FD8459-2B5C-48A5-9673-8D128202ED48}" dt="2026-03-27T09:35:30.376" v="2265" actId="313"/>
          <ac:spMkLst>
            <pc:docMk/>
            <pc:sldMk cId="3602037601" sldId="2147480445"/>
            <ac:spMk id="6" creationId="{C910964A-C2AE-CD1E-A321-06FF32B6AF3A}"/>
          </ac:spMkLst>
        </pc:spChg>
        <pc:spChg chg="del">
          <ac:chgData name="Yoel Kortick" userId="167978f5-7f40-4909-85d5-d4149554ad4e" providerId="ADAL" clId="{D5FD8459-2B5C-48A5-9673-8D128202ED48}" dt="2026-03-27T09:34:18.537" v="2171" actId="478"/>
          <ac:spMkLst>
            <pc:docMk/>
            <pc:sldMk cId="3602037601" sldId="2147480445"/>
            <ac:spMk id="7" creationId="{78E9A11A-0733-DBE2-346F-5F84AC2AFF8B}"/>
          </ac:spMkLst>
        </pc:spChg>
        <pc:picChg chg="del">
          <ac:chgData name="Yoel Kortick" userId="167978f5-7f40-4909-85d5-d4149554ad4e" providerId="ADAL" clId="{D5FD8459-2B5C-48A5-9673-8D128202ED48}" dt="2026-03-26T12:02:05.616" v="217" actId="478"/>
          <ac:picMkLst>
            <pc:docMk/>
            <pc:sldMk cId="3602037601" sldId="2147480445"/>
            <ac:picMk id="8" creationId="{35F5432E-2F36-039E-31C5-A98AA761F0A5}"/>
          </ac:picMkLst>
        </pc:picChg>
        <pc:picChg chg="add del mod ord">
          <ac:chgData name="Yoel Kortick" userId="167978f5-7f40-4909-85d5-d4149554ad4e" providerId="ADAL" clId="{D5FD8459-2B5C-48A5-9673-8D128202ED48}" dt="2026-03-27T09:34:16.858" v="2170" actId="478"/>
          <ac:picMkLst>
            <pc:docMk/>
            <pc:sldMk cId="3602037601" sldId="2147480445"/>
            <ac:picMk id="9" creationId="{7FAFC08A-D16A-6E8E-6F34-3911FF27EDE2}"/>
          </ac:picMkLst>
        </pc:picChg>
      </pc:sldChg>
      <pc:sldChg chg="modSp del">
        <pc:chgData name="Yoel Kortick" userId="167978f5-7f40-4909-85d5-d4149554ad4e" providerId="ADAL" clId="{D5FD8459-2B5C-48A5-9673-8D128202ED48}" dt="2026-03-27T09:35:47.407" v="2266" actId="47"/>
        <pc:sldMkLst>
          <pc:docMk/>
          <pc:sldMk cId="4097671605" sldId="2147480446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4097671605" sldId="2147480446"/>
            <ac:spMk id="5" creationId="{5EEF5547-8C8C-3437-A279-A9C53AAE5355}"/>
          </ac:spMkLst>
        </pc:spChg>
      </pc:sldChg>
      <pc:sldChg chg="modSp del">
        <pc:chgData name="Yoel Kortick" userId="167978f5-7f40-4909-85d5-d4149554ad4e" providerId="ADAL" clId="{D5FD8459-2B5C-48A5-9673-8D128202ED48}" dt="2026-03-27T09:35:47.694" v="2267" actId="47"/>
        <pc:sldMkLst>
          <pc:docMk/>
          <pc:sldMk cId="695854868" sldId="2147480447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695854868" sldId="2147480447"/>
            <ac:spMk id="5" creationId="{E6CA9D41-ADA4-2173-B7B1-23E41D818313}"/>
          </ac:spMkLst>
        </pc:spChg>
      </pc:sldChg>
      <pc:sldChg chg="modSp del">
        <pc:chgData name="Yoel Kortick" userId="167978f5-7f40-4909-85d5-d4149554ad4e" providerId="ADAL" clId="{D5FD8459-2B5C-48A5-9673-8D128202ED48}" dt="2026-03-27T09:35:47.958" v="2268" actId="47"/>
        <pc:sldMkLst>
          <pc:docMk/>
          <pc:sldMk cId="439593344" sldId="2147480448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439593344" sldId="2147480448"/>
            <ac:spMk id="5" creationId="{11250D5E-B620-1E3B-7C73-548C1C40AB1F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7T09:35:48.556" v="2269" actId="47"/>
        <pc:sldMkLst>
          <pc:docMk/>
          <pc:sldMk cId="1179181613" sldId="2147480449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1179181613" sldId="2147480449"/>
            <ac:spMk id="5" creationId="{571E7A74-16AB-15F1-0BE6-E7C7FF17CDA2}"/>
          </ac:spMkLst>
        </pc:spChg>
        <pc:spChg chg="mod">
          <ac:chgData name="Yoel Kortick" userId="167978f5-7f40-4909-85d5-d4149554ad4e" providerId="ADAL" clId="{D5FD8459-2B5C-48A5-9673-8D128202ED48}" dt="2026-03-26T12:10:30.782" v="372" actId="1035"/>
          <ac:spMkLst>
            <pc:docMk/>
            <pc:sldMk cId="1179181613" sldId="2147480449"/>
            <ac:spMk id="7" creationId="{FEA0153B-572A-1330-7B2F-FE70F8825C2F}"/>
          </ac:spMkLst>
        </pc:spChg>
        <pc:spChg chg="mod">
          <ac:chgData name="Yoel Kortick" userId="167978f5-7f40-4909-85d5-d4149554ad4e" providerId="ADAL" clId="{D5FD8459-2B5C-48A5-9673-8D128202ED48}" dt="2026-03-26T12:04:05.024" v="308" actId="1038"/>
          <ac:spMkLst>
            <pc:docMk/>
            <pc:sldMk cId="1179181613" sldId="2147480449"/>
            <ac:spMk id="8" creationId="{4E2378C9-B9CB-CBEC-1DA8-B8710B906672}"/>
          </ac:spMkLst>
        </pc:spChg>
        <pc:picChg chg="del">
          <ac:chgData name="Yoel Kortick" userId="167978f5-7f40-4909-85d5-d4149554ad4e" providerId="ADAL" clId="{D5FD8459-2B5C-48A5-9673-8D128202ED48}" dt="2026-03-26T12:03:42.052" v="269" actId="478"/>
          <ac:picMkLst>
            <pc:docMk/>
            <pc:sldMk cId="1179181613" sldId="2147480449"/>
            <ac:picMk id="4" creationId="{9ED56E0B-5AD6-1DBB-7F95-AC7E510E96D1}"/>
          </ac:picMkLst>
        </pc:picChg>
        <pc:picChg chg="add del mod ord">
          <ac:chgData name="Yoel Kortick" userId="167978f5-7f40-4909-85d5-d4149554ad4e" providerId="ADAL" clId="{D5FD8459-2B5C-48A5-9673-8D128202ED48}" dt="2026-03-26T12:10:18.696" v="345" actId="478"/>
          <ac:picMkLst>
            <pc:docMk/>
            <pc:sldMk cId="1179181613" sldId="2147480449"/>
            <ac:picMk id="9" creationId="{DD6E2C1E-00CD-14BB-EE87-28267E9EDC2E}"/>
          </ac:picMkLst>
        </pc:picChg>
        <pc:picChg chg="add mod ord">
          <ac:chgData name="Yoel Kortick" userId="167978f5-7f40-4909-85d5-d4149554ad4e" providerId="ADAL" clId="{D5FD8459-2B5C-48A5-9673-8D128202ED48}" dt="2026-03-26T12:10:33.432" v="373" actId="208"/>
          <ac:picMkLst>
            <pc:docMk/>
            <pc:sldMk cId="1179181613" sldId="2147480449"/>
            <ac:picMk id="11" creationId="{CF738A83-27AB-2120-5637-F8C87C6DCB5A}"/>
          </ac:picMkLst>
        </pc:picChg>
      </pc:sldChg>
      <pc:sldChg chg="modSp del">
        <pc:chgData name="Yoel Kortick" userId="167978f5-7f40-4909-85d5-d4149554ad4e" providerId="ADAL" clId="{D5FD8459-2B5C-48A5-9673-8D128202ED48}" dt="2026-03-27T09:35:48.830" v="2270" actId="47"/>
        <pc:sldMkLst>
          <pc:docMk/>
          <pc:sldMk cId="1555289893" sldId="2147480450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1555289893" sldId="2147480450"/>
            <ac:spMk id="5" creationId="{246DE2CE-FCE9-9AB2-48A2-05F360C275A1}"/>
          </ac:spMkLst>
        </pc:spChg>
      </pc:sldChg>
      <pc:sldChg chg="modSp del">
        <pc:chgData name="Yoel Kortick" userId="167978f5-7f40-4909-85d5-d4149554ad4e" providerId="ADAL" clId="{D5FD8459-2B5C-48A5-9673-8D128202ED48}" dt="2026-03-27T09:35:49.174" v="2271" actId="47"/>
        <pc:sldMkLst>
          <pc:docMk/>
          <pc:sldMk cId="2098378270" sldId="2147480451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2098378270" sldId="2147480451"/>
            <ac:spMk id="5" creationId="{4897AFBD-1C09-408E-A426-8B676778334B}"/>
          </ac:spMkLst>
        </pc:spChg>
      </pc:sldChg>
      <pc:sldChg chg="modSp del">
        <pc:chgData name="Yoel Kortick" userId="167978f5-7f40-4909-85d5-d4149554ad4e" providerId="ADAL" clId="{D5FD8459-2B5C-48A5-9673-8D128202ED48}" dt="2026-03-27T09:35:49.448" v="2272" actId="47"/>
        <pc:sldMkLst>
          <pc:docMk/>
          <pc:sldMk cId="2334705245" sldId="2147480452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2334705245" sldId="2147480452"/>
            <ac:spMk id="5" creationId="{AF083C8C-2E38-7FF5-D96C-8417E593AD2F}"/>
          </ac:spMkLst>
        </pc:spChg>
      </pc:sldChg>
      <pc:sldChg chg="modSp del">
        <pc:chgData name="Yoel Kortick" userId="167978f5-7f40-4909-85d5-d4149554ad4e" providerId="ADAL" clId="{D5FD8459-2B5C-48A5-9673-8D128202ED48}" dt="2026-03-27T09:35:49.945" v="2273" actId="47"/>
        <pc:sldMkLst>
          <pc:docMk/>
          <pc:sldMk cId="781171487" sldId="2147480453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781171487" sldId="2147480453"/>
            <ac:spMk id="5" creationId="{FBCF0BB3-DF20-D964-8FC6-5EA63703DD45}"/>
          </ac:spMkLst>
        </pc:spChg>
      </pc:sldChg>
      <pc:sldChg chg="modSp del">
        <pc:chgData name="Yoel Kortick" userId="167978f5-7f40-4909-85d5-d4149554ad4e" providerId="ADAL" clId="{D5FD8459-2B5C-48A5-9673-8D128202ED48}" dt="2026-03-27T09:35:52.385" v="2274" actId="47"/>
        <pc:sldMkLst>
          <pc:docMk/>
          <pc:sldMk cId="4291154435" sldId="2147480454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4291154435" sldId="2147480454"/>
            <ac:spMk id="5" creationId="{CA39D59A-0813-BD5C-F72F-25E47A8E50A2}"/>
          </ac:spMkLst>
        </pc:spChg>
      </pc:sldChg>
      <pc:sldChg chg="addSp delSp modSp del mod">
        <pc:chgData name="Yoel Kortick" userId="167978f5-7f40-4909-85d5-d4149554ad4e" providerId="ADAL" clId="{D5FD8459-2B5C-48A5-9673-8D128202ED48}" dt="2026-03-27T09:35:55.016" v="2275" actId="47"/>
        <pc:sldMkLst>
          <pc:docMk/>
          <pc:sldMk cId="4125475030" sldId="2147480455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4125475030" sldId="2147480455"/>
            <ac:spMk id="5" creationId="{C3279A1D-38D1-307B-B25E-30389AE7D69D}"/>
          </ac:spMkLst>
        </pc:spChg>
        <pc:spChg chg="mod">
          <ac:chgData name="Yoel Kortick" userId="167978f5-7f40-4909-85d5-d4149554ad4e" providerId="ADAL" clId="{D5FD8459-2B5C-48A5-9673-8D128202ED48}" dt="2026-03-26T12:07:55.152" v="342" actId="1038"/>
          <ac:spMkLst>
            <pc:docMk/>
            <pc:sldMk cId="4125475030" sldId="2147480455"/>
            <ac:spMk id="8" creationId="{389EC7DD-F26F-09E4-ABCB-730815E2B9D5}"/>
          </ac:spMkLst>
        </pc:spChg>
        <pc:picChg chg="add mod ord">
          <ac:chgData name="Yoel Kortick" userId="167978f5-7f40-4909-85d5-d4149554ad4e" providerId="ADAL" clId="{D5FD8459-2B5C-48A5-9673-8D128202ED48}" dt="2026-03-26T12:07:46.944" v="331" actId="167"/>
          <ac:picMkLst>
            <pc:docMk/>
            <pc:sldMk cId="4125475030" sldId="2147480455"/>
            <ac:picMk id="4" creationId="{4C4D880C-4AE4-27B9-D85F-8607A235EFD5}"/>
          </ac:picMkLst>
        </pc:picChg>
        <pc:picChg chg="del">
          <ac:chgData name="Yoel Kortick" userId="167978f5-7f40-4909-85d5-d4149554ad4e" providerId="ADAL" clId="{D5FD8459-2B5C-48A5-9673-8D128202ED48}" dt="2026-03-26T12:07:27.052" v="310" actId="478"/>
          <ac:picMkLst>
            <pc:docMk/>
            <pc:sldMk cId="4125475030" sldId="2147480455"/>
            <ac:picMk id="7" creationId="{8ED8BD2C-FE39-7242-99D2-A2F01E83C102}"/>
          </ac:picMkLst>
        </pc:picChg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1826639613" sldId="2147480457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973615826" sldId="2147480458"/>
        </pc:sldMkLst>
        <pc:spChg chg="del">
          <ac:chgData name="Yoel Kortick" userId="167978f5-7f40-4909-85d5-d4149554ad4e" providerId="ADAL" clId="{D5FD8459-2B5C-48A5-9673-8D128202ED48}" dt="2026-03-26T12:08:58.398" v="343" actId="478"/>
          <ac:spMkLst>
            <pc:docMk/>
            <pc:sldMk cId="973615826" sldId="2147480458"/>
            <ac:spMk id="4" creationId="{8A31765F-F4EE-3804-83EB-E6FE39C4C398}"/>
          </ac:spMkLst>
        </pc:spChg>
        <pc:spChg chg="del">
          <ac:chgData name="Yoel Kortick" userId="167978f5-7f40-4909-85d5-d4149554ad4e" providerId="ADAL" clId="{D5FD8459-2B5C-48A5-9673-8D128202ED48}" dt="2026-03-26T12:08:58.398" v="343" actId="478"/>
          <ac:spMkLst>
            <pc:docMk/>
            <pc:sldMk cId="973615826" sldId="2147480458"/>
            <ac:spMk id="7" creationId="{1F10051A-AD7E-2552-9A54-F1204F407A4E}"/>
          </ac:spMkLst>
        </pc:spChg>
        <pc:spChg chg="add mod">
          <ac:chgData name="Yoel Kortick" userId="167978f5-7f40-4909-85d5-d4149554ad4e" providerId="ADAL" clId="{D5FD8459-2B5C-48A5-9673-8D128202ED48}" dt="2026-03-26T12:08:59.286" v="344"/>
          <ac:spMkLst>
            <pc:docMk/>
            <pc:sldMk cId="973615826" sldId="2147480458"/>
            <ac:spMk id="9" creationId="{110335A5-F514-E749-21D3-C503596364DD}"/>
          </ac:spMkLst>
        </pc:spChg>
        <pc:spChg chg="add mod">
          <ac:chgData name="Yoel Kortick" userId="167978f5-7f40-4909-85d5-d4149554ad4e" providerId="ADAL" clId="{D5FD8459-2B5C-48A5-9673-8D128202ED48}" dt="2026-03-26T12:08:59.286" v="344"/>
          <ac:spMkLst>
            <pc:docMk/>
            <pc:sldMk cId="973615826" sldId="2147480458"/>
            <ac:spMk id="10" creationId="{EC3D24D2-C4F7-7A9F-789C-F117363A8596}"/>
          </ac:spMkLst>
        </pc:spChg>
        <pc:picChg chg="add mod">
          <ac:chgData name="Yoel Kortick" userId="167978f5-7f40-4909-85d5-d4149554ad4e" providerId="ADAL" clId="{D5FD8459-2B5C-48A5-9673-8D128202ED48}" dt="2026-03-26T12:08:59.286" v="344"/>
          <ac:picMkLst>
            <pc:docMk/>
            <pc:sldMk cId="973615826" sldId="2147480458"/>
            <ac:picMk id="3" creationId="{D4494859-04AF-FBA5-F36C-6EDD99DBA8C0}"/>
          </ac:picMkLst>
        </pc:picChg>
        <pc:picChg chg="del">
          <ac:chgData name="Yoel Kortick" userId="167978f5-7f40-4909-85d5-d4149554ad4e" providerId="ADAL" clId="{D5FD8459-2B5C-48A5-9673-8D128202ED48}" dt="2026-03-26T12:08:58.398" v="343" actId="478"/>
          <ac:picMkLst>
            <pc:docMk/>
            <pc:sldMk cId="973615826" sldId="2147480458"/>
            <ac:picMk id="8" creationId="{62A85CB2-8C0F-51E8-5348-3036F9357496}"/>
          </ac:picMkLst>
        </pc:picChg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572081684" sldId="2147480459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1558930624" sldId="2147480460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095332301" sldId="2147480461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720266913" sldId="2147480462"/>
        </pc:sldMkLst>
        <pc:spChg chg="mod">
          <ac:chgData name="Yoel Kortick" userId="167978f5-7f40-4909-85d5-d4149554ad4e" providerId="ADAL" clId="{D5FD8459-2B5C-48A5-9673-8D128202ED48}" dt="2026-03-26T12:12:04.042" v="390" actId="1038"/>
          <ac:spMkLst>
            <pc:docMk/>
            <pc:sldMk cId="1720266913" sldId="2147480462"/>
            <ac:spMk id="7" creationId="{69C3A2F0-B978-A9DC-6333-6BC6CAB9C6B4}"/>
          </ac:spMkLst>
        </pc:spChg>
        <pc:spChg chg="mod">
          <ac:chgData name="Yoel Kortick" userId="167978f5-7f40-4909-85d5-d4149554ad4e" providerId="ADAL" clId="{D5FD8459-2B5C-48A5-9673-8D128202ED48}" dt="2026-03-26T12:11:57.672" v="377" actId="1076"/>
          <ac:spMkLst>
            <pc:docMk/>
            <pc:sldMk cId="1720266913" sldId="2147480462"/>
            <ac:spMk id="8" creationId="{52183EE9-8975-A1CE-0403-500D5FC9FE37}"/>
          </ac:spMkLst>
        </pc:spChg>
        <pc:picChg chg="del">
          <ac:chgData name="Yoel Kortick" userId="167978f5-7f40-4909-85d5-d4149554ad4e" providerId="ADAL" clId="{D5FD8459-2B5C-48A5-9673-8D128202ED48}" dt="2026-03-26T12:11:50.522" v="374" actId="478"/>
          <ac:picMkLst>
            <pc:docMk/>
            <pc:sldMk cId="1720266913" sldId="2147480462"/>
            <ac:picMk id="3" creationId="{05AE8818-FF56-5A2B-5883-E61AD8C1DE23}"/>
          </ac:picMkLst>
        </pc:picChg>
        <pc:picChg chg="add mod ord">
          <ac:chgData name="Yoel Kortick" userId="167978f5-7f40-4909-85d5-d4149554ad4e" providerId="ADAL" clId="{D5FD8459-2B5C-48A5-9673-8D128202ED48}" dt="2026-03-26T12:12:07.218" v="391" actId="208"/>
          <ac:picMkLst>
            <pc:docMk/>
            <pc:sldMk cId="1720266913" sldId="2147480462"/>
            <ac:picMk id="9" creationId="{221EE8BC-911B-53A2-4995-3D36B7CF443C}"/>
          </ac:picMkLst>
        </pc:picChg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1124302475" sldId="2147480463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922690001" sldId="2147480464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3154855442" sldId="2147480465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638918827" sldId="2147480466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068179525" sldId="2147480467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2663841875" sldId="2147480468"/>
        </pc:sldMkLst>
        <pc:spChg chg="mod">
          <ac:chgData name="Yoel Kortick" userId="167978f5-7f40-4909-85d5-d4149554ad4e" providerId="ADAL" clId="{D5FD8459-2B5C-48A5-9673-8D128202ED48}" dt="2026-03-26T12:14:46.042" v="412" actId="1038"/>
          <ac:spMkLst>
            <pc:docMk/>
            <pc:sldMk cId="2663841875" sldId="2147480468"/>
            <ac:spMk id="8" creationId="{CE3C50DE-86A5-3ED8-4C74-5EF1ABD96787}"/>
          </ac:spMkLst>
        </pc:spChg>
        <pc:picChg chg="del">
          <ac:chgData name="Yoel Kortick" userId="167978f5-7f40-4909-85d5-d4149554ad4e" providerId="ADAL" clId="{D5FD8459-2B5C-48A5-9673-8D128202ED48}" dt="2026-03-26T12:14:27.189" v="392" actId="478"/>
          <ac:picMkLst>
            <pc:docMk/>
            <pc:sldMk cId="2663841875" sldId="2147480468"/>
            <ac:picMk id="3" creationId="{4638C3BB-4C11-8C96-F8BF-B448745309F1}"/>
          </ac:picMkLst>
        </pc:picChg>
        <pc:picChg chg="add mod ord">
          <ac:chgData name="Yoel Kortick" userId="167978f5-7f40-4909-85d5-d4149554ad4e" providerId="ADAL" clId="{D5FD8459-2B5C-48A5-9673-8D128202ED48}" dt="2026-03-26T12:14:38.442" v="400" actId="167"/>
          <ac:picMkLst>
            <pc:docMk/>
            <pc:sldMk cId="2663841875" sldId="2147480468"/>
            <ac:picMk id="7" creationId="{B836819E-8FA5-CC68-8DF5-D8C144F7DEEC}"/>
          </ac:picMkLst>
        </pc:picChg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432105949" sldId="2147480470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3333469423" sldId="2147480471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824687020" sldId="2147480472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3189353740" sldId="2147480473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3780438437" sldId="2147480474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472387091" sldId="2147480475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2020490076" sldId="2147480476"/>
        </pc:sldMkLst>
        <pc:spChg chg="mod">
          <ac:chgData name="Yoel Kortick" userId="167978f5-7f40-4909-85d5-d4149554ad4e" providerId="ADAL" clId="{D5FD8459-2B5C-48A5-9673-8D128202ED48}" dt="2026-03-26T12:18:45.982" v="563" actId="1038"/>
          <ac:spMkLst>
            <pc:docMk/>
            <pc:sldMk cId="2020490076" sldId="2147480476"/>
            <ac:spMk id="10" creationId="{3032FF0C-0B24-637C-C19C-4775018F086B}"/>
          </ac:spMkLst>
        </pc:spChg>
        <pc:picChg chg="del">
          <ac:chgData name="Yoel Kortick" userId="167978f5-7f40-4909-85d5-d4149554ad4e" providerId="ADAL" clId="{D5FD8459-2B5C-48A5-9673-8D128202ED48}" dt="2026-03-26T12:17:07.873" v="413" actId="478"/>
          <ac:picMkLst>
            <pc:docMk/>
            <pc:sldMk cId="2020490076" sldId="2147480476"/>
            <ac:picMk id="4" creationId="{D08F58E0-C794-9F83-D215-E2268934254E}"/>
          </ac:picMkLst>
        </pc:picChg>
        <pc:picChg chg="add del mod ord">
          <ac:chgData name="Yoel Kortick" userId="167978f5-7f40-4909-85d5-d4149554ad4e" providerId="ADAL" clId="{D5FD8459-2B5C-48A5-9673-8D128202ED48}" dt="2026-03-26T12:18:04.485" v="422" actId="478"/>
          <ac:picMkLst>
            <pc:docMk/>
            <pc:sldMk cId="2020490076" sldId="2147480476"/>
            <ac:picMk id="7" creationId="{B85D89B4-5747-A37D-F34E-3AE87C7CC86B}"/>
          </ac:picMkLst>
        </pc:picChg>
        <pc:picChg chg="add mod ord">
          <ac:chgData name="Yoel Kortick" userId="167978f5-7f40-4909-85d5-d4149554ad4e" providerId="ADAL" clId="{D5FD8459-2B5C-48A5-9673-8D128202ED48}" dt="2026-03-26T12:18:45.982" v="563" actId="1038"/>
          <ac:picMkLst>
            <pc:docMk/>
            <pc:sldMk cId="2020490076" sldId="2147480476"/>
            <ac:picMk id="9" creationId="{88AC923C-74A5-E771-F71C-D69BBC1E39BA}"/>
          </ac:picMkLst>
        </pc:picChg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760708834" sldId="2147480478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039076634" sldId="2147480480"/>
        </pc:sldMkLst>
        <pc:spChg chg="mod">
          <ac:chgData name="Yoel Kortick" userId="167978f5-7f40-4909-85d5-d4149554ad4e" providerId="ADAL" clId="{D5FD8459-2B5C-48A5-9673-8D128202ED48}" dt="2026-03-26T12:22:34.990" v="577" actId="1035"/>
          <ac:spMkLst>
            <pc:docMk/>
            <pc:sldMk cId="1039076634" sldId="2147480480"/>
            <ac:spMk id="4" creationId="{EBED623F-D9D1-A3D7-E2D4-95CCFD758944}"/>
          </ac:spMkLst>
        </pc:spChg>
        <pc:spChg chg="mod">
          <ac:chgData name="Yoel Kortick" userId="167978f5-7f40-4909-85d5-d4149554ad4e" providerId="ADAL" clId="{D5FD8459-2B5C-48A5-9673-8D128202ED48}" dt="2026-03-26T12:22:19.674" v="569" actId="14100"/>
          <ac:spMkLst>
            <pc:docMk/>
            <pc:sldMk cId="1039076634" sldId="2147480480"/>
            <ac:spMk id="6" creationId="{2FAF27F9-B4DB-D3F5-EF2D-46E7C53D2F0C}"/>
          </ac:spMkLst>
        </pc:spChg>
        <pc:spChg chg="add">
          <ac:chgData name="Yoel Kortick" userId="167978f5-7f40-4909-85d5-d4149554ad4e" providerId="ADAL" clId="{D5FD8459-2B5C-48A5-9673-8D128202ED48}" dt="2026-03-26T12:22:41.173" v="578" actId="11529"/>
          <ac:spMkLst>
            <pc:docMk/>
            <pc:sldMk cId="1039076634" sldId="2147480480"/>
            <ac:spMk id="9" creationId="{8DDDC892-D9AA-0F2A-E396-A48CC7FE9249}"/>
          </ac:spMkLst>
        </pc:spChg>
        <pc:picChg chg="add mod ord">
          <ac:chgData name="Yoel Kortick" userId="167978f5-7f40-4909-85d5-d4149554ad4e" providerId="ADAL" clId="{D5FD8459-2B5C-48A5-9673-8D128202ED48}" dt="2026-03-26T12:22:27.402" v="572" actId="167"/>
          <ac:picMkLst>
            <pc:docMk/>
            <pc:sldMk cId="1039076634" sldId="2147480480"/>
            <ac:picMk id="7" creationId="{B6E01226-1D80-31D7-4689-41B10AF8B43D}"/>
          </ac:picMkLst>
        </pc:picChg>
        <pc:picChg chg="del">
          <ac:chgData name="Yoel Kortick" userId="167978f5-7f40-4909-85d5-d4149554ad4e" providerId="ADAL" clId="{D5FD8459-2B5C-48A5-9673-8D128202ED48}" dt="2026-03-26T12:21:54.544" v="564" actId="478"/>
          <ac:picMkLst>
            <pc:docMk/>
            <pc:sldMk cId="1039076634" sldId="2147480480"/>
            <ac:picMk id="8" creationId="{8BDD4A19-5A85-02FC-44D6-F0B9519BCD05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025009526" sldId="2147480481"/>
        </pc:sldMkLst>
        <pc:spChg chg="mod">
          <ac:chgData name="Yoel Kortick" userId="167978f5-7f40-4909-85d5-d4149554ad4e" providerId="ADAL" clId="{D5FD8459-2B5C-48A5-9673-8D128202ED48}" dt="2026-03-26T12:23:47.310" v="605" actId="1037"/>
          <ac:spMkLst>
            <pc:docMk/>
            <pc:sldMk cId="1025009526" sldId="2147480481"/>
            <ac:spMk id="4" creationId="{04CF702F-1B2B-E477-DC9F-0437ABF7FD73}"/>
          </ac:spMkLst>
        </pc:spChg>
        <pc:picChg chg="del">
          <ac:chgData name="Yoel Kortick" userId="167978f5-7f40-4909-85d5-d4149554ad4e" providerId="ADAL" clId="{D5FD8459-2B5C-48A5-9673-8D128202ED48}" dt="2026-03-26T12:23:38.004" v="589" actId="478"/>
          <ac:picMkLst>
            <pc:docMk/>
            <pc:sldMk cId="1025009526" sldId="2147480481"/>
            <ac:picMk id="7" creationId="{82552C78-6CAA-F882-CB92-E4F17B0CEF38}"/>
          </ac:picMkLst>
        </pc:picChg>
        <pc:picChg chg="add mod ord">
          <ac:chgData name="Yoel Kortick" userId="167978f5-7f40-4909-85d5-d4149554ad4e" providerId="ADAL" clId="{D5FD8459-2B5C-48A5-9673-8D128202ED48}" dt="2026-03-26T12:23:49.696" v="606" actId="208"/>
          <ac:picMkLst>
            <pc:docMk/>
            <pc:sldMk cId="1025009526" sldId="2147480481"/>
            <ac:picMk id="8" creationId="{0FA586E2-67B8-FC73-F07B-5BF62FFB8FD8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3496738410" sldId="2147480482"/>
        </pc:sldMkLst>
        <pc:spChg chg="mod">
          <ac:chgData name="Yoel Kortick" userId="167978f5-7f40-4909-85d5-d4149554ad4e" providerId="ADAL" clId="{D5FD8459-2B5C-48A5-9673-8D128202ED48}" dt="2026-03-26T12:23:19.400" v="587" actId="1036"/>
          <ac:spMkLst>
            <pc:docMk/>
            <pc:sldMk cId="3496738410" sldId="2147480482"/>
            <ac:spMk id="4" creationId="{46961B6A-B015-7A25-D193-97DF43F03F63}"/>
          </ac:spMkLst>
        </pc:spChg>
        <pc:picChg chg="del">
          <ac:chgData name="Yoel Kortick" userId="167978f5-7f40-4909-85d5-d4149554ad4e" providerId="ADAL" clId="{D5FD8459-2B5C-48A5-9673-8D128202ED48}" dt="2026-03-26T12:23:11.470" v="579" actId="478"/>
          <ac:picMkLst>
            <pc:docMk/>
            <pc:sldMk cId="3496738410" sldId="2147480482"/>
            <ac:picMk id="7" creationId="{34F09043-1B4B-AA80-7941-00DB2650FD83}"/>
          </ac:picMkLst>
        </pc:picChg>
        <pc:picChg chg="add mod ord">
          <ac:chgData name="Yoel Kortick" userId="167978f5-7f40-4909-85d5-d4149554ad4e" providerId="ADAL" clId="{D5FD8459-2B5C-48A5-9673-8D128202ED48}" dt="2026-03-26T12:23:21.852" v="588" actId="208"/>
          <ac:picMkLst>
            <pc:docMk/>
            <pc:sldMk cId="3496738410" sldId="2147480482"/>
            <ac:picMk id="8" creationId="{C076E1A0-2DD4-94E0-1114-47E093ABCA2D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2117221385" sldId="2147480483"/>
        </pc:sldMkLst>
        <pc:spChg chg="mod">
          <ac:chgData name="Yoel Kortick" userId="167978f5-7f40-4909-85d5-d4149554ad4e" providerId="ADAL" clId="{D5FD8459-2B5C-48A5-9673-8D128202ED48}" dt="2026-03-26T12:25:36.613" v="646" actId="1037"/>
          <ac:spMkLst>
            <pc:docMk/>
            <pc:sldMk cId="2117221385" sldId="2147480483"/>
            <ac:spMk id="4" creationId="{B7EF3481-DC94-FF1E-DAFF-72E0DE4B5B3B}"/>
          </ac:spMkLst>
        </pc:spChg>
        <pc:picChg chg="del">
          <ac:chgData name="Yoel Kortick" userId="167978f5-7f40-4909-85d5-d4149554ad4e" providerId="ADAL" clId="{D5FD8459-2B5C-48A5-9673-8D128202ED48}" dt="2026-03-26T12:25:23.021" v="607" actId="478"/>
          <ac:picMkLst>
            <pc:docMk/>
            <pc:sldMk cId="2117221385" sldId="2147480483"/>
            <ac:picMk id="3" creationId="{9216A89A-C2E3-9DFD-FC6D-F240DD7EE6F4}"/>
          </ac:picMkLst>
        </pc:picChg>
        <pc:picChg chg="add mod ord">
          <ac:chgData name="Yoel Kortick" userId="167978f5-7f40-4909-85d5-d4149554ad4e" providerId="ADAL" clId="{D5FD8459-2B5C-48A5-9673-8D128202ED48}" dt="2026-03-26T12:25:40.414" v="647" actId="208"/>
          <ac:picMkLst>
            <pc:docMk/>
            <pc:sldMk cId="2117221385" sldId="2147480483"/>
            <ac:picMk id="16" creationId="{F292CECC-BB3C-F365-8FA6-B160067D1104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2930310081" sldId="2147480484"/>
        </pc:sldMkLst>
        <pc:spChg chg="mod">
          <ac:chgData name="Yoel Kortick" userId="167978f5-7f40-4909-85d5-d4149554ad4e" providerId="ADAL" clId="{D5FD8459-2B5C-48A5-9673-8D128202ED48}" dt="2026-03-26T12:27:09.522" v="698" actId="1035"/>
          <ac:spMkLst>
            <pc:docMk/>
            <pc:sldMk cId="2930310081" sldId="2147480484"/>
            <ac:spMk id="4" creationId="{C25076B1-1425-7A72-65A7-D972CFB4E23F}"/>
          </ac:spMkLst>
        </pc:spChg>
        <pc:spChg chg="mod">
          <ac:chgData name="Yoel Kortick" userId="167978f5-7f40-4909-85d5-d4149554ad4e" providerId="ADAL" clId="{D5FD8459-2B5C-48A5-9673-8D128202ED48}" dt="2026-03-26T12:27:00.918" v="690" actId="14100"/>
          <ac:spMkLst>
            <pc:docMk/>
            <pc:sldMk cId="2930310081" sldId="2147480484"/>
            <ac:spMk id="12" creationId="{75706DD2-9DEC-27DE-B030-6F3C6D92DED3}"/>
          </ac:spMkLst>
        </pc:spChg>
        <pc:spChg chg="mod">
          <ac:chgData name="Yoel Kortick" userId="167978f5-7f40-4909-85d5-d4149554ad4e" providerId="ADAL" clId="{D5FD8459-2B5C-48A5-9673-8D128202ED48}" dt="2026-03-26T12:26:37.188" v="685" actId="1076"/>
          <ac:spMkLst>
            <pc:docMk/>
            <pc:sldMk cId="2930310081" sldId="2147480484"/>
            <ac:spMk id="18" creationId="{1E5EE425-7294-0DF8-8822-30047CCEC24F}"/>
          </ac:spMkLst>
        </pc:spChg>
        <pc:picChg chg="add mod ord">
          <ac:chgData name="Yoel Kortick" userId="167978f5-7f40-4909-85d5-d4149554ad4e" providerId="ADAL" clId="{D5FD8459-2B5C-48A5-9673-8D128202ED48}" dt="2026-03-26T12:27:04.521" v="691" actId="208"/>
          <ac:picMkLst>
            <pc:docMk/>
            <pc:sldMk cId="2930310081" sldId="2147480484"/>
            <ac:picMk id="7" creationId="{3AFF292D-9E64-6DA0-6F1A-C7A0A50F78DD}"/>
          </ac:picMkLst>
        </pc:picChg>
        <pc:picChg chg="del">
          <ac:chgData name="Yoel Kortick" userId="167978f5-7f40-4909-85d5-d4149554ad4e" providerId="ADAL" clId="{D5FD8459-2B5C-48A5-9673-8D128202ED48}" dt="2026-03-26T12:26:19.492" v="648" actId="478"/>
          <ac:picMkLst>
            <pc:docMk/>
            <pc:sldMk cId="2930310081" sldId="2147480484"/>
            <ac:picMk id="16" creationId="{E0A9867A-9371-11E5-644F-FF384100312E}"/>
          </ac:picMkLst>
        </pc:picChg>
        <pc:cxnChg chg="mod">
          <ac:chgData name="Yoel Kortick" userId="167978f5-7f40-4909-85d5-d4149554ad4e" providerId="ADAL" clId="{D5FD8459-2B5C-48A5-9673-8D128202ED48}" dt="2026-03-26T12:26:49.732" v="688" actId="14100"/>
          <ac:cxnSpMkLst>
            <pc:docMk/>
            <pc:sldMk cId="2930310081" sldId="2147480484"/>
            <ac:cxnSpMk id="13" creationId="{6DEC9E71-7DF4-580D-870C-9AE93342C254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3105948186" sldId="2147480485"/>
        </pc:sldMkLst>
        <pc:spChg chg="mod">
          <ac:chgData name="Yoel Kortick" userId="167978f5-7f40-4909-85d5-d4149554ad4e" providerId="ADAL" clId="{D5FD8459-2B5C-48A5-9673-8D128202ED48}" dt="2026-03-26T12:27:38.788" v="702" actId="1076"/>
          <ac:spMkLst>
            <pc:docMk/>
            <pc:sldMk cId="3105948186" sldId="2147480485"/>
            <ac:spMk id="18" creationId="{FF8C8D91-5893-6609-7369-440BBE6C2037}"/>
          </ac:spMkLst>
        </pc:spChg>
        <pc:picChg chg="del">
          <ac:chgData name="Yoel Kortick" userId="167978f5-7f40-4909-85d5-d4149554ad4e" providerId="ADAL" clId="{D5FD8459-2B5C-48A5-9673-8D128202ED48}" dt="2026-03-26T12:27:31.853" v="699" actId="478"/>
          <ac:picMkLst>
            <pc:docMk/>
            <pc:sldMk cId="3105948186" sldId="2147480485"/>
            <ac:picMk id="3" creationId="{89C86F6E-5084-BF7B-00CA-705FC5D45071}"/>
          </ac:picMkLst>
        </pc:picChg>
        <pc:picChg chg="add mod ord">
          <ac:chgData name="Yoel Kortick" userId="167978f5-7f40-4909-85d5-d4149554ad4e" providerId="ADAL" clId="{D5FD8459-2B5C-48A5-9673-8D128202ED48}" dt="2026-03-26T12:27:40.835" v="703" actId="208"/>
          <ac:picMkLst>
            <pc:docMk/>
            <pc:sldMk cId="3105948186" sldId="2147480485"/>
            <ac:picMk id="4" creationId="{B92F50E7-961B-700A-FFCB-EA93F6CEDA2C}"/>
          </ac:picMkLst>
        </pc:picChg>
      </pc:sldChg>
      <pc:sldChg chg="del">
        <pc:chgData name="Yoel Kortick" userId="167978f5-7f40-4909-85d5-d4149554ad4e" providerId="ADAL" clId="{D5FD8459-2B5C-48A5-9673-8D128202ED48}" dt="2026-03-26T12:28:16.053" v="706" actId="47"/>
        <pc:sldMkLst>
          <pc:docMk/>
          <pc:sldMk cId="3416788932" sldId="2147480487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566138820" sldId="2147480488"/>
        </pc:sldMkLst>
        <pc:spChg chg="mod">
          <ac:chgData name="Yoel Kortick" userId="167978f5-7f40-4909-85d5-d4149554ad4e" providerId="ADAL" clId="{D5FD8459-2B5C-48A5-9673-8D128202ED48}" dt="2026-03-26T12:29:12.367" v="712" actId="1076"/>
          <ac:spMkLst>
            <pc:docMk/>
            <pc:sldMk cId="566138820" sldId="2147480488"/>
            <ac:spMk id="4" creationId="{5507A922-9133-CD90-B895-48A28AD862E8}"/>
          </ac:spMkLst>
        </pc:spChg>
        <pc:picChg chg="del">
          <ac:chgData name="Yoel Kortick" userId="167978f5-7f40-4909-85d5-d4149554ad4e" providerId="ADAL" clId="{D5FD8459-2B5C-48A5-9673-8D128202ED48}" dt="2026-03-26T12:29:05.220" v="709" actId="478"/>
          <ac:picMkLst>
            <pc:docMk/>
            <pc:sldMk cId="566138820" sldId="2147480488"/>
            <ac:picMk id="7" creationId="{69F95E7C-1CEE-E622-04D8-02B2310D0688}"/>
          </ac:picMkLst>
        </pc:picChg>
        <pc:picChg chg="add mod ord">
          <ac:chgData name="Yoel Kortick" userId="167978f5-7f40-4909-85d5-d4149554ad4e" providerId="ADAL" clId="{D5FD8459-2B5C-48A5-9673-8D128202ED48}" dt="2026-03-26T12:29:13.852" v="713" actId="208"/>
          <ac:picMkLst>
            <pc:docMk/>
            <pc:sldMk cId="566138820" sldId="2147480488"/>
            <ac:picMk id="8" creationId="{31CBFDE4-7801-5F7E-AD39-069BCC0B9509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531243229" sldId="2147480489"/>
        </pc:sldMkLst>
        <pc:spChg chg="mod">
          <ac:chgData name="Yoel Kortick" userId="167978f5-7f40-4909-85d5-d4149554ad4e" providerId="ADAL" clId="{D5FD8459-2B5C-48A5-9673-8D128202ED48}" dt="2026-03-26T12:29:26.855" v="717" actId="1076"/>
          <ac:spMkLst>
            <pc:docMk/>
            <pc:sldMk cId="531243229" sldId="2147480489"/>
            <ac:spMk id="4" creationId="{326ED16F-7B6F-AD73-843D-B92F4BFA17FC}"/>
          </ac:spMkLst>
        </pc:spChg>
        <pc:picChg chg="del">
          <ac:chgData name="Yoel Kortick" userId="167978f5-7f40-4909-85d5-d4149554ad4e" providerId="ADAL" clId="{D5FD8459-2B5C-48A5-9673-8D128202ED48}" dt="2026-03-26T12:29:18.758" v="714" actId="478"/>
          <ac:picMkLst>
            <pc:docMk/>
            <pc:sldMk cId="531243229" sldId="2147480489"/>
            <ac:picMk id="7" creationId="{F03A833B-A131-1DCB-3799-AAE26B4803A7}"/>
          </ac:picMkLst>
        </pc:picChg>
        <pc:picChg chg="add mod ord">
          <ac:chgData name="Yoel Kortick" userId="167978f5-7f40-4909-85d5-d4149554ad4e" providerId="ADAL" clId="{D5FD8459-2B5C-48A5-9673-8D128202ED48}" dt="2026-03-26T12:29:28.777" v="718" actId="208"/>
          <ac:picMkLst>
            <pc:docMk/>
            <pc:sldMk cId="531243229" sldId="2147480489"/>
            <ac:picMk id="8" creationId="{964A2D46-501B-3574-03C5-A165E25B8EB3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3237886564" sldId="2147480490"/>
        </pc:sldMkLst>
        <pc:spChg chg="mod">
          <ac:chgData name="Yoel Kortick" userId="167978f5-7f40-4909-85d5-d4149554ad4e" providerId="ADAL" clId="{D5FD8459-2B5C-48A5-9673-8D128202ED48}" dt="2026-03-26T12:31:41.811" v="762" actId="1037"/>
          <ac:spMkLst>
            <pc:docMk/>
            <pc:sldMk cId="3237886564" sldId="2147480490"/>
            <ac:spMk id="4" creationId="{6295344C-4175-28B6-9A39-693BDDFDC8CC}"/>
          </ac:spMkLst>
        </pc:spChg>
        <pc:picChg chg="del">
          <ac:chgData name="Yoel Kortick" userId="167978f5-7f40-4909-85d5-d4149554ad4e" providerId="ADAL" clId="{D5FD8459-2B5C-48A5-9673-8D128202ED48}" dt="2026-03-26T12:31:29.433" v="719" actId="478"/>
          <ac:picMkLst>
            <pc:docMk/>
            <pc:sldMk cId="3237886564" sldId="2147480490"/>
            <ac:picMk id="7" creationId="{F5E72D0F-E988-725F-BA20-F1FD126712FB}"/>
          </ac:picMkLst>
        </pc:picChg>
        <pc:picChg chg="add mod ord">
          <ac:chgData name="Yoel Kortick" userId="167978f5-7f40-4909-85d5-d4149554ad4e" providerId="ADAL" clId="{D5FD8459-2B5C-48A5-9673-8D128202ED48}" dt="2026-03-26T12:31:44.392" v="763" actId="208"/>
          <ac:picMkLst>
            <pc:docMk/>
            <pc:sldMk cId="3237886564" sldId="2147480490"/>
            <ac:picMk id="16" creationId="{562AC2BB-2723-6497-E01C-615BF69174FD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011801609" sldId="2147480491"/>
        </pc:sldMkLst>
        <pc:spChg chg="mod">
          <ac:chgData name="Yoel Kortick" userId="167978f5-7f40-4909-85d5-d4149554ad4e" providerId="ADAL" clId="{D5FD8459-2B5C-48A5-9673-8D128202ED48}" dt="2026-03-26T12:32:58.600" v="822" actId="1035"/>
          <ac:spMkLst>
            <pc:docMk/>
            <pc:sldMk cId="1011801609" sldId="2147480491"/>
            <ac:spMk id="4" creationId="{3606468E-3E07-2C77-8F7B-F290D90EFB75}"/>
          </ac:spMkLst>
        </pc:spChg>
        <pc:spChg chg="mod">
          <ac:chgData name="Yoel Kortick" userId="167978f5-7f40-4909-85d5-d4149554ad4e" providerId="ADAL" clId="{D5FD8459-2B5C-48A5-9673-8D128202ED48}" dt="2026-03-26T12:33:12.862" v="830" actId="1038"/>
          <ac:spMkLst>
            <pc:docMk/>
            <pc:sldMk cId="1011801609" sldId="2147480491"/>
            <ac:spMk id="12" creationId="{339E5A1E-CFDE-5692-0293-C7FD7EB16A93}"/>
          </ac:spMkLst>
        </pc:spChg>
        <pc:spChg chg="mod">
          <ac:chgData name="Yoel Kortick" userId="167978f5-7f40-4909-85d5-d4149554ad4e" providerId="ADAL" clId="{D5FD8459-2B5C-48A5-9673-8D128202ED48}" dt="2026-03-26T12:32:58.600" v="822" actId="1035"/>
          <ac:spMkLst>
            <pc:docMk/>
            <pc:sldMk cId="1011801609" sldId="2147480491"/>
            <ac:spMk id="18" creationId="{116B08A5-CE16-D17C-C717-E9227E80995B}"/>
          </ac:spMkLst>
        </pc:spChg>
        <pc:picChg chg="del">
          <ac:chgData name="Yoel Kortick" userId="167978f5-7f40-4909-85d5-d4149554ad4e" providerId="ADAL" clId="{D5FD8459-2B5C-48A5-9673-8D128202ED48}" dt="2026-03-26T12:32:13.676" v="764" actId="478"/>
          <ac:picMkLst>
            <pc:docMk/>
            <pc:sldMk cId="1011801609" sldId="2147480491"/>
            <ac:picMk id="3" creationId="{FB31F969-B0CF-CA92-A186-7224DA034939}"/>
          </ac:picMkLst>
        </pc:picChg>
        <pc:picChg chg="add mod ord">
          <ac:chgData name="Yoel Kortick" userId="167978f5-7f40-4909-85d5-d4149554ad4e" providerId="ADAL" clId="{D5FD8459-2B5C-48A5-9673-8D128202ED48}" dt="2026-03-26T12:33:01.842" v="823" actId="208"/>
          <ac:picMkLst>
            <pc:docMk/>
            <pc:sldMk cId="1011801609" sldId="2147480491"/>
            <ac:picMk id="8" creationId="{775CAE4E-C562-B772-F124-1A24702D45DD}"/>
          </ac:picMkLst>
        </pc:picChg>
        <pc:cxnChg chg="mod">
          <ac:chgData name="Yoel Kortick" userId="167978f5-7f40-4909-85d5-d4149554ad4e" providerId="ADAL" clId="{D5FD8459-2B5C-48A5-9673-8D128202ED48}" dt="2026-03-26T12:33:12.862" v="830" actId="1038"/>
          <ac:cxnSpMkLst>
            <pc:docMk/>
            <pc:sldMk cId="1011801609" sldId="2147480491"/>
            <ac:cxnSpMk id="13" creationId="{4A9FE03E-D275-9CCA-CB4C-75EDA3EB7DAE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844438994" sldId="2147480492"/>
        </pc:sldMkLst>
        <pc:spChg chg="mod">
          <ac:chgData name="Yoel Kortick" userId="167978f5-7f40-4909-85d5-d4149554ad4e" providerId="ADAL" clId="{D5FD8459-2B5C-48A5-9673-8D128202ED48}" dt="2026-03-26T12:33:56.692" v="834" actId="1076"/>
          <ac:spMkLst>
            <pc:docMk/>
            <pc:sldMk cId="844438994" sldId="2147480492"/>
            <ac:spMk id="18" creationId="{F21268CE-79D1-BD39-A175-269E1B87722C}"/>
          </ac:spMkLst>
        </pc:spChg>
        <pc:picChg chg="add mod ord">
          <ac:chgData name="Yoel Kortick" userId="167978f5-7f40-4909-85d5-d4149554ad4e" providerId="ADAL" clId="{D5FD8459-2B5C-48A5-9673-8D128202ED48}" dt="2026-03-26T12:33:53.721" v="833" actId="167"/>
          <ac:picMkLst>
            <pc:docMk/>
            <pc:sldMk cId="844438994" sldId="2147480492"/>
            <ac:picMk id="3" creationId="{9EC0CDAE-ACD0-0D3B-F7A7-441F35A3E527}"/>
          </ac:picMkLst>
        </pc:picChg>
        <pc:picChg chg="del">
          <ac:chgData name="Yoel Kortick" userId="167978f5-7f40-4909-85d5-d4149554ad4e" providerId="ADAL" clId="{D5FD8459-2B5C-48A5-9673-8D128202ED48}" dt="2026-03-26T12:33:50.077" v="831" actId="478"/>
          <ac:picMkLst>
            <pc:docMk/>
            <pc:sldMk cId="844438994" sldId="2147480492"/>
            <ac:picMk id="4" creationId="{06E6139D-D6BE-72DA-F138-7DD886773CB9}"/>
          </ac:picMkLst>
        </pc:picChg>
      </pc:sldChg>
      <pc:sldChg chg="del">
        <pc:chgData name="Yoel Kortick" userId="167978f5-7f40-4909-85d5-d4149554ad4e" providerId="ADAL" clId="{D5FD8459-2B5C-48A5-9673-8D128202ED48}" dt="2026-03-26T12:28:27.750" v="707" actId="47"/>
        <pc:sldMkLst>
          <pc:docMk/>
          <pc:sldMk cId="137672441" sldId="2147480494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108400439" sldId="2147480495"/>
        </pc:sldMkLst>
        <pc:spChg chg="mod">
          <ac:chgData name="Yoel Kortick" userId="167978f5-7f40-4909-85d5-d4149554ad4e" providerId="ADAL" clId="{D5FD8459-2B5C-48A5-9673-8D128202ED48}" dt="2026-03-26T12:35:36.757" v="852" actId="1076"/>
          <ac:spMkLst>
            <pc:docMk/>
            <pc:sldMk cId="1108400439" sldId="2147480495"/>
            <ac:spMk id="4" creationId="{03D3DACF-A334-2D60-26EF-2EBEF812044A}"/>
          </ac:spMkLst>
        </pc:spChg>
        <pc:picChg chg="del">
          <ac:chgData name="Yoel Kortick" userId="167978f5-7f40-4909-85d5-d4149554ad4e" providerId="ADAL" clId="{D5FD8459-2B5C-48A5-9673-8D128202ED48}" dt="2026-03-26T12:35:27.644" v="839" actId="478"/>
          <ac:picMkLst>
            <pc:docMk/>
            <pc:sldMk cId="1108400439" sldId="2147480495"/>
            <ac:picMk id="7" creationId="{1E72DBA6-1A38-91C4-D72E-2D0F0F9E5B8C}"/>
          </ac:picMkLst>
        </pc:picChg>
        <pc:picChg chg="add mod ord">
          <ac:chgData name="Yoel Kortick" userId="167978f5-7f40-4909-85d5-d4149554ad4e" providerId="ADAL" clId="{D5FD8459-2B5C-48A5-9673-8D128202ED48}" dt="2026-03-26T12:35:38.562" v="853" actId="208"/>
          <ac:picMkLst>
            <pc:docMk/>
            <pc:sldMk cId="1108400439" sldId="2147480495"/>
            <ac:picMk id="8" creationId="{FB54C886-58B6-8DD0-B444-76CF09AEFBB3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3068426576" sldId="2147480496"/>
        </pc:sldMkLst>
        <pc:spChg chg="mod">
          <ac:chgData name="Yoel Kortick" userId="167978f5-7f40-4909-85d5-d4149554ad4e" providerId="ADAL" clId="{D5FD8459-2B5C-48A5-9673-8D128202ED48}" dt="2026-03-26T12:37:04.179" v="862" actId="1038"/>
          <ac:spMkLst>
            <pc:docMk/>
            <pc:sldMk cId="3068426576" sldId="2147480496"/>
            <ac:spMk id="4" creationId="{FB6C46A8-9E44-2DB1-FD51-178AFFF56013}"/>
          </ac:spMkLst>
        </pc:spChg>
        <pc:picChg chg="add mod ord">
          <ac:chgData name="Yoel Kortick" userId="167978f5-7f40-4909-85d5-d4149554ad4e" providerId="ADAL" clId="{D5FD8459-2B5C-48A5-9673-8D128202ED48}" dt="2026-03-26T12:36:06.106" v="856" actId="167"/>
          <ac:picMkLst>
            <pc:docMk/>
            <pc:sldMk cId="3068426576" sldId="2147480496"/>
            <ac:picMk id="3" creationId="{7449DBB6-050D-60F1-9914-095230DD016C}"/>
          </ac:picMkLst>
        </pc:picChg>
        <pc:picChg chg="del">
          <ac:chgData name="Yoel Kortick" userId="167978f5-7f40-4909-85d5-d4149554ad4e" providerId="ADAL" clId="{D5FD8459-2B5C-48A5-9673-8D128202ED48}" dt="2026-03-26T12:36:02.631" v="854" actId="478"/>
          <ac:picMkLst>
            <pc:docMk/>
            <pc:sldMk cId="3068426576" sldId="2147480496"/>
            <ac:picMk id="7" creationId="{130CF212-37AD-4C75-0F46-07BAEB10847E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3309495810" sldId="2147480497"/>
        </pc:sldMkLst>
        <pc:spChg chg="mod">
          <ac:chgData name="Yoel Kortick" userId="167978f5-7f40-4909-85d5-d4149554ad4e" providerId="ADAL" clId="{D5FD8459-2B5C-48A5-9673-8D128202ED48}" dt="2026-03-26T12:38:50.692" v="899" actId="1037"/>
          <ac:spMkLst>
            <pc:docMk/>
            <pc:sldMk cId="3309495810" sldId="2147480497"/>
            <ac:spMk id="4" creationId="{9D314B5D-B1F9-5CF1-A337-4688CFF0FE21}"/>
          </ac:spMkLst>
        </pc:spChg>
        <pc:picChg chg="del">
          <ac:chgData name="Yoel Kortick" userId="167978f5-7f40-4909-85d5-d4149554ad4e" providerId="ADAL" clId="{D5FD8459-2B5C-48A5-9673-8D128202ED48}" dt="2026-03-26T12:38:39.506" v="863" actId="478"/>
          <ac:picMkLst>
            <pc:docMk/>
            <pc:sldMk cId="3309495810" sldId="2147480497"/>
            <ac:picMk id="3" creationId="{2DDC973C-764E-B8CB-0761-434CE6027A36}"/>
          </ac:picMkLst>
        </pc:picChg>
        <pc:picChg chg="add mod ord">
          <ac:chgData name="Yoel Kortick" userId="167978f5-7f40-4909-85d5-d4149554ad4e" providerId="ADAL" clId="{D5FD8459-2B5C-48A5-9673-8D128202ED48}" dt="2026-03-26T12:38:53.266" v="900" actId="208"/>
          <ac:picMkLst>
            <pc:docMk/>
            <pc:sldMk cId="3309495810" sldId="2147480497"/>
            <ac:picMk id="16" creationId="{67962EF8-791F-3BF4-74E3-DE7A8B9275A8}"/>
          </ac:picMkLst>
        </pc:picChg>
      </pc:sldChg>
      <pc:sldChg chg="del">
        <pc:chgData name="Yoel Kortick" userId="167978f5-7f40-4909-85d5-d4149554ad4e" providerId="ADAL" clId="{D5FD8459-2B5C-48A5-9673-8D128202ED48}" dt="2026-03-26T12:40:39.564" v="928" actId="47"/>
        <pc:sldMkLst>
          <pc:docMk/>
          <pc:sldMk cId="1326824788" sldId="2147480498"/>
        </pc:sldMkLst>
      </pc:sldChg>
      <pc:sldChg chg="del">
        <pc:chgData name="Yoel Kortick" userId="167978f5-7f40-4909-85d5-d4149554ad4e" providerId="ADAL" clId="{D5FD8459-2B5C-48A5-9673-8D128202ED48}" dt="2026-03-26T12:39:41.868" v="902" actId="47"/>
        <pc:sldMkLst>
          <pc:docMk/>
          <pc:sldMk cId="2912266279" sldId="2147480499"/>
        </pc:sldMkLst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2957520970" sldId="2147480501"/>
        </pc:sldMkLst>
        <pc:spChg chg="mod">
          <ac:chgData name="Yoel Kortick" userId="167978f5-7f40-4909-85d5-d4149554ad4e" providerId="ADAL" clId="{D5FD8459-2B5C-48A5-9673-8D128202ED48}" dt="2026-03-26T12:43:54.628" v="969" actId="14100"/>
          <ac:spMkLst>
            <pc:docMk/>
            <pc:sldMk cId="2957520970" sldId="2147480501"/>
            <ac:spMk id="7" creationId="{3C29E98F-26D8-D5AE-A036-790CBCC574E0}"/>
          </ac:spMkLst>
        </pc:spChg>
        <pc:spChg chg="add mod">
          <ac:chgData name="Yoel Kortick" userId="167978f5-7f40-4909-85d5-d4149554ad4e" providerId="ADAL" clId="{D5FD8459-2B5C-48A5-9673-8D128202ED48}" dt="2026-03-26T12:44:02.507" v="976" actId="1036"/>
          <ac:spMkLst>
            <pc:docMk/>
            <pc:sldMk cId="2957520970" sldId="2147480501"/>
            <ac:spMk id="9" creationId="{8AD99BBC-CA64-A73C-7CD3-2C11DF31646A}"/>
          </ac:spMkLst>
        </pc:spChg>
        <pc:spChg chg="mod">
          <ac:chgData name="Yoel Kortick" userId="167978f5-7f40-4909-85d5-d4149554ad4e" providerId="ADAL" clId="{D5FD8459-2B5C-48A5-9673-8D128202ED48}" dt="2026-03-26T12:43:37.402" v="954" actId="1036"/>
          <ac:spMkLst>
            <pc:docMk/>
            <pc:sldMk cId="2957520970" sldId="2147480501"/>
            <ac:spMk id="11" creationId="{12E0A7D0-98A5-01AD-D27F-047FF1FA5F7E}"/>
          </ac:spMkLst>
        </pc:spChg>
        <pc:spChg chg="mod">
          <ac:chgData name="Yoel Kortick" userId="167978f5-7f40-4909-85d5-d4149554ad4e" providerId="ADAL" clId="{D5FD8459-2B5C-48A5-9673-8D128202ED48}" dt="2026-03-26T12:43:44.154" v="959" actId="1035"/>
          <ac:spMkLst>
            <pc:docMk/>
            <pc:sldMk cId="2957520970" sldId="2147480501"/>
            <ac:spMk id="12" creationId="{4CEB72FC-AE4E-4F46-0BF8-E73D9112B1F7}"/>
          </ac:spMkLst>
        </pc:spChg>
        <pc:spChg chg="mod">
          <ac:chgData name="Yoel Kortick" userId="167978f5-7f40-4909-85d5-d4149554ad4e" providerId="ADAL" clId="{D5FD8459-2B5C-48A5-9673-8D128202ED48}" dt="2026-03-26T12:43:48.552" v="967" actId="1036"/>
          <ac:spMkLst>
            <pc:docMk/>
            <pc:sldMk cId="2957520970" sldId="2147480501"/>
            <ac:spMk id="13" creationId="{0E3C2500-362A-2B46-BFAB-0BD898B0049A}"/>
          </ac:spMkLst>
        </pc:spChg>
        <pc:picChg chg="del">
          <ac:chgData name="Yoel Kortick" userId="167978f5-7f40-4909-85d5-d4149554ad4e" providerId="ADAL" clId="{D5FD8459-2B5C-48A5-9673-8D128202ED48}" dt="2026-03-26T12:43:25.773" v="929" actId="478"/>
          <ac:picMkLst>
            <pc:docMk/>
            <pc:sldMk cId="2957520970" sldId="2147480501"/>
            <ac:picMk id="3" creationId="{968E9F50-CB6B-69C0-F17D-2F77A70093D7}"/>
          </ac:picMkLst>
        </pc:picChg>
        <pc:picChg chg="add mod ord">
          <ac:chgData name="Yoel Kortick" userId="167978f5-7f40-4909-85d5-d4149554ad4e" providerId="ADAL" clId="{D5FD8459-2B5C-48A5-9673-8D128202ED48}" dt="2026-03-26T12:44:04.679" v="977" actId="208"/>
          <ac:picMkLst>
            <pc:docMk/>
            <pc:sldMk cId="2957520970" sldId="2147480501"/>
            <ac:picMk id="8" creationId="{6BFC9DF9-B169-07AB-2F86-AD3BFFAE2DF1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896536248" sldId="2147480502"/>
        </pc:sldMkLst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1" creationId="{986ED622-1967-9F7A-1C39-EB5C59EB1FB1}"/>
          </ac:spMkLst>
        </pc:spChg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2" creationId="{3247E666-0928-14F6-80BD-CAC9C9D2B8C8}"/>
          </ac:spMkLst>
        </pc:spChg>
        <pc:spChg chg="mod">
          <ac:chgData name="Yoel Kortick" userId="167978f5-7f40-4909-85d5-d4149554ad4e" providerId="ADAL" clId="{D5FD8459-2B5C-48A5-9673-8D128202ED48}" dt="2026-03-26T12:47:26.471" v="1160" actId="1037"/>
          <ac:spMkLst>
            <pc:docMk/>
            <pc:sldMk cId="896536248" sldId="2147480502"/>
            <ac:spMk id="13" creationId="{8FF3712A-E304-E4C1-5643-8C105DDADF2F}"/>
          </ac:spMkLst>
        </pc:spChg>
        <pc:picChg chg="add mod ord">
          <ac:chgData name="Yoel Kortick" userId="167978f5-7f40-4909-85d5-d4149554ad4e" providerId="ADAL" clId="{D5FD8459-2B5C-48A5-9673-8D128202ED48}" dt="2026-03-26T12:47:29.332" v="1161" actId="208"/>
          <ac:picMkLst>
            <pc:docMk/>
            <pc:sldMk cId="896536248" sldId="2147480502"/>
            <ac:picMk id="4" creationId="{A71567E2-6DBF-6961-F07E-C09A8035B9C7}"/>
          </ac:picMkLst>
        </pc:picChg>
        <pc:picChg chg="del">
          <ac:chgData name="Yoel Kortick" userId="167978f5-7f40-4909-85d5-d4149554ad4e" providerId="ADAL" clId="{D5FD8459-2B5C-48A5-9673-8D128202ED48}" dt="2026-03-26T12:46:20.484" v="978" actId="478"/>
          <ac:picMkLst>
            <pc:docMk/>
            <pc:sldMk cId="896536248" sldId="2147480502"/>
            <ac:picMk id="8" creationId="{581CBABA-AF04-ECFB-4382-9672D8372E77}"/>
          </ac:picMkLst>
        </pc:pic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834446931" sldId="2147480503"/>
        </pc:sldMkLst>
        <pc:spChg chg="mod">
          <ac:chgData name="Yoel Kortick" userId="167978f5-7f40-4909-85d5-d4149554ad4e" providerId="ADAL" clId="{D5FD8459-2B5C-48A5-9673-8D128202ED48}" dt="2026-03-26T12:55:40.834" v="1433" actId="1038"/>
          <ac:spMkLst>
            <pc:docMk/>
            <pc:sldMk cId="834446931" sldId="2147480503"/>
            <ac:spMk id="7" creationId="{247712CB-E92D-6E51-5E6B-913FEE8184A0}"/>
          </ac:spMkLst>
        </pc:spChg>
        <pc:spChg chg="del">
          <ac:chgData name="Yoel Kortick" userId="167978f5-7f40-4909-85d5-d4149554ad4e" providerId="ADAL" clId="{D5FD8459-2B5C-48A5-9673-8D128202ED48}" dt="2026-03-26T12:49:44.512" v="1175" actId="478"/>
          <ac:spMkLst>
            <pc:docMk/>
            <pc:sldMk cId="834446931" sldId="2147480503"/>
            <ac:spMk id="11" creationId="{9C35B874-119E-E5FD-6E8E-C91826D3E4B0}"/>
          </ac:spMkLst>
        </pc:spChg>
        <pc:spChg chg="del">
          <ac:chgData name="Yoel Kortick" userId="167978f5-7f40-4909-85d5-d4149554ad4e" providerId="ADAL" clId="{D5FD8459-2B5C-48A5-9673-8D128202ED48}" dt="2026-03-26T12:49:42.896" v="1174" actId="478"/>
          <ac:spMkLst>
            <pc:docMk/>
            <pc:sldMk cId="834446931" sldId="2147480503"/>
            <ac:spMk id="12" creationId="{4EF83E1F-9D99-760D-CC15-151AAE3AC3C5}"/>
          </ac:spMkLst>
        </pc:spChg>
        <pc:spChg chg="del mod">
          <ac:chgData name="Yoel Kortick" userId="167978f5-7f40-4909-85d5-d4149554ad4e" providerId="ADAL" clId="{D5FD8459-2B5C-48A5-9673-8D128202ED48}" dt="2026-03-26T12:49:39.602" v="1173" actId="478"/>
          <ac:spMkLst>
            <pc:docMk/>
            <pc:sldMk cId="834446931" sldId="2147480503"/>
            <ac:spMk id="13" creationId="{299E92F8-139C-1964-61AC-A627BADF09AA}"/>
          </ac:spMkLst>
        </pc:spChg>
        <pc:picChg chg="del">
          <ac:chgData name="Yoel Kortick" userId="167978f5-7f40-4909-85d5-d4149554ad4e" providerId="ADAL" clId="{D5FD8459-2B5C-48A5-9673-8D128202ED48}" dt="2026-03-26T12:49:11.089" v="1162" actId="478"/>
          <ac:picMkLst>
            <pc:docMk/>
            <pc:sldMk cId="834446931" sldId="2147480503"/>
            <ac:picMk id="4" creationId="{588DB976-CD03-AB8A-DD01-FCBAE3C79FFE}"/>
          </ac:picMkLst>
        </pc:picChg>
        <pc:picChg chg="add del mod ord">
          <ac:chgData name="Yoel Kortick" userId="167978f5-7f40-4909-85d5-d4149554ad4e" providerId="ADAL" clId="{D5FD8459-2B5C-48A5-9673-8D128202ED48}" dt="2026-03-26T12:55:06.716" v="1366" actId="478"/>
          <ac:picMkLst>
            <pc:docMk/>
            <pc:sldMk cId="834446931" sldId="2147480503"/>
            <ac:picMk id="8" creationId="{4E8481B9-BEC6-2FE5-8817-FB8EFC4A44B2}"/>
          </ac:picMkLst>
        </pc:picChg>
        <pc:picChg chg="add mod ord">
          <ac:chgData name="Yoel Kortick" userId="167978f5-7f40-4909-85d5-d4149554ad4e" providerId="ADAL" clId="{D5FD8459-2B5C-48A5-9673-8D128202ED48}" dt="2026-03-26T12:55:24.702" v="1424" actId="208"/>
          <ac:picMkLst>
            <pc:docMk/>
            <pc:sldMk cId="834446931" sldId="2147480503"/>
            <ac:picMk id="18" creationId="{C24C3ED5-B1F9-66A3-94C5-08B257D84141}"/>
          </ac:picMkLst>
        </pc:picChg>
        <pc:cxnChg chg="add mod">
          <ac:chgData name="Yoel Kortick" userId="167978f5-7f40-4909-85d5-d4149554ad4e" providerId="ADAL" clId="{D5FD8459-2B5C-48A5-9673-8D128202ED48}" dt="2026-03-26T12:55:30.776" v="1427" actId="1076"/>
          <ac:cxnSpMkLst>
            <pc:docMk/>
            <pc:sldMk cId="834446931" sldId="2147480503"/>
            <ac:cxnSpMk id="14" creationId="{FEAA82BD-DE0A-43BC-A001-771770BCC170}"/>
          </ac:cxnSpMkLst>
        </pc:cxnChg>
        <pc:cxnChg chg="add mod">
          <ac:chgData name="Yoel Kortick" userId="167978f5-7f40-4909-85d5-d4149554ad4e" providerId="ADAL" clId="{D5FD8459-2B5C-48A5-9673-8D128202ED48}" dt="2026-03-26T12:55:35.770" v="1428" actId="1076"/>
          <ac:cxnSpMkLst>
            <pc:docMk/>
            <pc:sldMk cId="834446931" sldId="2147480503"/>
            <ac:cxnSpMk id="15" creationId="{6D066283-9C3A-9E1E-6476-FE2487C5CCC0}"/>
          </ac:cxnSpMkLst>
        </pc:cxnChg>
        <pc:cxnChg chg="add del mod">
          <ac:chgData name="Yoel Kortick" userId="167978f5-7f40-4909-85d5-d4149554ad4e" providerId="ADAL" clId="{D5FD8459-2B5C-48A5-9673-8D128202ED48}" dt="2026-03-26T12:55:09.013" v="1367" actId="478"/>
          <ac:cxnSpMkLst>
            <pc:docMk/>
            <pc:sldMk cId="834446931" sldId="2147480503"/>
            <ac:cxnSpMk id="16" creationId="{93ACB353-ECBB-C4CC-354F-0D1A01B4D236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618032849" sldId="2147480504"/>
        </pc:sldMkLst>
        <pc:spChg chg="mod">
          <ac:chgData name="Yoel Kortick" userId="167978f5-7f40-4909-85d5-d4149554ad4e" providerId="ADAL" clId="{D5FD8459-2B5C-48A5-9673-8D128202ED48}" dt="2026-03-26T12:51:34.082" v="1332" actId="6549"/>
          <ac:spMkLst>
            <pc:docMk/>
            <pc:sldMk cId="1618032849" sldId="2147480504"/>
            <ac:spMk id="6" creationId="{CD06737C-9619-38F7-9BCE-B53EF8EE77A1}"/>
          </ac:spMkLst>
        </pc:spChg>
        <pc:spChg chg="mod">
          <ac:chgData name="Yoel Kortick" userId="167978f5-7f40-4909-85d5-d4149554ad4e" providerId="ADAL" clId="{D5FD8459-2B5C-48A5-9673-8D128202ED48}" dt="2026-03-26T12:53:28.552" v="1344" actId="14100"/>
          <ac:spMkLst>
            <pc:docMk/>
            <pc:sldMk cId="1618032849" sldId="2147480504"/>
            <ac:spMk id="7" creationId="{27D41DCE-93D7-09F1-85CC-53CFD7910439}"/>
          </ac:spMkLst>
        </pc:spChg>
        <pc:spChg chg="mod">
          <ac:chgData name="Yoel Kortick" userId="167978f5-7f40-4909-85d5-d4149554ad4e" providerId="ADAL" clId="{D5FD8459-2B5C-48A5-9673-8D128202ED48}" dt="2026-03-26T12:54:39.442" v="1364" actId="1036"/>
          <ac:spMkLst>
            <pc:docMk/>
            <pc:sldMk cId="1618032849" sldId="2147480504"/>
            <ac:spMk id="15" creationId="{41148DF7-7A47-BB29-2152-754F643F1034}"/>
          </ac:spMkLst>
        </pc:spChg>
        <pc:spChg chg="del">
          <ac:chgData name="Yoel Kortick" userId="167978f5-7f40-4909-85d5-d4149554ad4e" providerId="ADAL" clId="{D5FD8459-2B5C-48A5-9673-8D128202ED48}" dt="2026-03-26T12:53:22.554" v="1342" actId="478"/>
          <ac:spMkLst>
            <pc:docMk/>
            <pc:sldMk cId="1618032849" sldId="2147480504"/>
            <ac:spMk id="18" creationId="{2B9289A6-08CC-A84E-A65D-AD1854ED5462}"/>
          </ac:spMkLst>
        </pc:spChg>
        <pc:spChg chg="add mod">
          <ac:chgData name="Yoel Kortick" userId="167978f5-7f40-4909-85d5-d4149554ad4e" providerId="ADAL" clId="{D5FD8459-2B5C-48A5-9673-8D128202ED48}" dt="2026-03-26T12:56:00.536" v="1435" actId="14100"/>
          <ac:spMkLst>
            <pc:docMk/>
            <pc:sldMk cId="1618032849" sldId="2147480504"/>
            <ac:spMk id="21" creationId="{BFD67E0E-ACD0-1DD9-6EA3-E6612CF8A612}"/>
          </ac:spMkLst>
        </pc:spChg>
        <pc:picChg chg="add del mod ord">
          <ac:chgData name="Yoel Kortick" userId="167978f5-7f40-4909-85d5-d4149554ad4e" providerId="ADAL" clId="{D5FD8459-2B5C-48A5-9673-8D128202ED48}" dt="2026-03-26T12:53:05.148" v="1336" actId="478"/>
          <ac:picMkLst>
            <pc:docMk/>
            <pc:sldMk cId="1618032849" sldId="2147480504"/>
            <ac:picMk id="4" creationId="{DA8E6053-AED5-36B5-EE59-F9C8B2A29493}"/>
          </ac:picMkLst>
        </pc:picChg>
        <pc:picChg chg="del">
          <ac:chgData name="Yoel Kortick" userId="167978f5-7f40-4909-85d5-d4149554ad4e" providerId="ADAL" clId="{D5FD8459-2B5C-48A5-9673-8D128202ED48}" dt="2026-03-26T12:51:07.152" v="1275" actId="478"/>
          <ac:picMkLst>
            <pc:docMk/>
            <pc:sldMk cId="1618032849" sldId="2147480504"/>
            <ac:picMk id="8" creationId="{B91CC33C-EF40-2F40-7205-F1CB9A426983}"/>
          </ac:picMkLst>
        </pc:picChg>
        <pc:picChg chg="add del">
          <ac:chgData name="Yoel Kortick" userId="167978f5-7f40-4909-85d5-d4149554ad4e" providerId="ADAL" clId="{D5FD8459-2B5C-48A5-9673-8D128202ED48}" dt="2026-03-26T12:53:17.203" v="1341" actId="478"/>
          <ac:picMkLst>
            <pc:docMk/>
            <pc:sldMk cId="1618032849" sldId="2147480504"/>
            <ac:picMk id="11" creationId="{228EA0FB-C369-8CED-AB0F-5CD806771DD0}"/>
          </ac:picMkLst>
        </pc:picChg>
        <pc:picChg chg="add mod ord">
          <ac:chgData name="Yoel Kortick" userId="167978f5-7f40-4909-85d5-d4149554ad4e" providerId="ADAL" clId="{D5FD8459-2B5C-48A5-9673-8D128202ED48}" dt="2026-03-26T12:54:42.104" v="1365" actId="208"/>
          <ac:picMkLst>
            <pc:docMk/>
            <pc:sldMk cId="1618032849" sldId="2147480504"/>
            <ac:picMk id="13" creationId="{D92104B9-D0C5-510A-88A3-7A2CE6611461}"/>
          </ac:picMkLst>
        </pc:picChg>
        <pc:picChg chg="del">
          <ac:chgData name="Yoel Kortick" userId="167978f5-7f40-4909-85d5-d4149554ad4e" providerId="ADAL" clId="{D5FD8459-2B5C-48A5-9673-8D128202ED48}" dt="2026-03-26T12:52:35.605" v="1334" actId="478"/>
          <ac:picMkLst>
            <pc:docMk/>
            <pc:sldMk cId="1618032849" sldId="2147480504"/>
            <ac:picMk id="14" creationId="{B91239C4-0810-865B-CAFA-C59B969AF8A9}"/>
          </ac:picMkLst>
        </pc:picChg>
        <pc:picChg chg="add mod ord">
          <ac:chgData name="Yoel Kortick" userId="167978f5-7f40-4909-85d5-d4149554ad4e" providerId="ADAL" clId="{D5FD8459-2B5C-48A5-9673-8D128202ED48}" dt="2026-03-26T12:54:34.672" v="1358" actId="1036"/>
          <ac:picMkLst>
            <pc:docMk/>
            <pc:sldMk cId="1618032849" sldId="2147480504"/>
            <ac:picMk id="20" creationId="{8D56AE5A-4ADF-8875-5304-17FE2575E018}"/>
          </ac:picMkLst>
        </pc:picChg>
        <pc:cxnChg chg="del mod">
          <ac:chgData name="Yoel Kortick" userId="167978f5-7f40-4909-85d5-d4149554ad4e" providerId="ADAL" clId="{D5FD8459-2B5C-48A5-9673-8D128202ED48}" dt="2026-03-26T12:54:29.611" v="1355" actId="478"/>
          <ac:cxnSpMkLst>
            <pc:docMk/>
            <pc:sldMk cId="1618032849" sldId="2147480504"/>
            <ac:cxnSpMk id="16" creationId="{40168D8E-3993-5002-2B5B-165977148D0E}"/>
          </ac:cxnSpMkLst>
        </pc:cxnChg>
        <pc:cxnChg chg="del mod">
          <ac:chgData name="Yoel Kortick" userId="167978f5-7f40-4909-85d5-d4149554ad4e" providerId="ADAL" clId="{D5FD8459-2B5C-48A5-9673-8D128202ED48}" dt="2026-03-26T12:54:31.112" v="1356" actId="478"/>
          <ac:cxnSpMkLst>
            <pc:docMk/>
            <pc:sldMk cId="1618032849" sldId="2147480504"/>
            <ac:cxnSpMk id="17" creationId="{1F1C9FED-C5D1-4E35-C767-F4695A19F2A3}"/>
          </ac:cxnSpMkLst>
        </pc:cxnChg>
        <pc:cxnChg chg="add">
          <ac:chgData name="Yoel Kortick" userId="167978f5-7f40-4909-85d5-d4149554ad4e" providerId="ADAL" clId="{D5FD8459-2B5C-48A5-9673-8D128202ED48}" dt="2026-03-26T12:56:08.212" v="1436" actId="11529"/>
          <ac:cxnSpMkLst>
            <pc:docMk/>
            <pc:sldMk cId="1618032849" sldId="2147480504"/>
            <ac:cxnSpMk id="23" creationId="{CBBC41C0-1545-E2AE-35D6-3DE4F0B3E15F}"/>
          </ac:cxnSpMkLst>
        </pc:cxnChg>
      </pc:sldChg>
      <pc:sldChg chg="addSp delSp modSp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4196731512" sldId="2147480505"/>
        </pc:sldMkLst>
        <pc:spChg chg="mod">
          <ac:chgData name="Yoel Kortick" userId="167978f5-7f40-4909-85d5-d4149554ad4e" providerId="ADAL" clId="{D5FD8459-2B5C-48A5-9673-8D128202ED48}" dt="2026-03-26T12:56:41.347" v="1438" actId="13926"/>
          <ac:spMkLst>
            <pc:docMk/>
            <pc:sldMk cId="4196731512" sldId="2147480505"/>
            <ac:spMk id="6" creationId="{C4ECD52A-607C-B326-54BA-6E49D700C41F}"/>
          </ac:spMkLst>
        </pc:spChg>
        <pc:spChg chg="mod">
          <ac:chgData name="Yoel Kortick" userId="167978f5-7f40-4909-85d5-d4149554ad4e" providerId="ADAL" clId="{D5FD8459-2B5C-48A5-9673-8D128202ED48}" dt="2026-03-26T13:00:21.762" v="1486" actId="14100"/>
          <ac:spMkLst>
            <pc:docMk/>
            <pc:sldMk cId="4196731512" sldId="2147480505"/>
            <ac:spMk id="7" creationId="{DD7D9C93-8CCF-7AA1-83DD-62A7A449E2ED}"/>
          </ac:spMkLst>
        </pc:spChg>
        <pc:spChg chg="mod">
          <ac:chgData name="Yoel Kortick" userId="167978f5-7f40-4909-85d5-d4149554ad4e" providerId="ADAL" clId="{D5FD8459-2B5C-48A5-9673-8D128202ED48}" dt="2026-03-26T13:00:15.412" v="1484" actId="1037"/>
          <ac:spMkLst>
            <pc:docMk/>
            <pc:sldMk cId="4196731512" sldId="2147480505"/>
            <ac:spMk id="10" creationId="{1D8F480E-9E65-6DCF-1BAF-6D9637E8569F}"/>
          </ac:spMkLst>
        </pc:spChg>
        <pc:spChg chg="mod">
          <ac:chgData name="Yoel Kortick" userId="167978f5-7f40-4909-85d5-d4149554ad4e" providerId="ADAL" clId="{D5FD8459-2B5C-48A5-9673-8D128202ED48}" dt="2026-03-26T13:00:15.412" v="1484" actId="1037"/>
          <ac:spMkLst>
            <pc:docMk/>
            <pc:sldMk cId="4196731512" sldId="2147480505"/>
            <ac:spMk id="11" creationId="{A518AA7E-18E3-73ED-40AB-2A402E13A61F}"/>
          </ac:spMkLst>
        </pc:spChg>
        <pc:picChg chg="del">
          <ac:chgData name="Yoel Kortick" userId="167978f5-7f40-4909-85d5-d4149554ad4e" providerId="ADAL" clId="{D5FD8459-2B5C-48A5-9673-8D128202ED48}" dt="2026-03-26T12:56:47.268" v="1439" actId="478"/>
          <ac:picMkLst>
            <pc:docMk/>
            <pc:sldMk cId="4196731512" sldId="2147480505"/>
            <ac:picMk id="4" creationId="{A4531E03-7483-B867-8CF4-93DBAB45B804}"/>
          </ac:picMkLst>
        </pc:picChg>
        <pc:picChg chg="add mod ord">
          <ac:chgData name="Yoel Kortick" userId="167978f5-7f40-4909-85d5-d4149554ad4e" providerId="ADAL" clId="{D5FD8459-2B5C-48A5-9673-8D128202ED48}" dt="2026-03-26T13:00:30.855" v="1487" actId="208"/>
          <ac:picMkLst>
            <pc:docMk/>
            <pc:sldMk cId="4196731512" sldId="2147480505"/>
            <ac:picMk id="8" creationId="{344631BC-330E-FDA9-BF30-F6E7C14F7EC6}"/>
          </ac:picMkLst>
        </pc:picChg>
      </pc:sldChg>
      <pc:sldChg chg="modSp del mod">
        <pc:chgData name="Yoel Kortick" userId="167978f5-7f40-4909-85d5-d4149554ad4e" providerId="ADAL" clId="{D5FD8459-2B5C-48A5-9673-8D128202ED48}" dt="2026-03-27T09:16:07.129" v="1811" actId="47"/>
        <pc:sldMkLst>
          <pc:docMk/>
          <pc:sldMk cId="1095221285" sldId="2147480506"/>
        </pc:sldMkLst>
        <pc:spChg chg="mod">
          <ac:chgData name="Yoel Kortick" userId="167978f5-7f40-4909-85d5-d4149554ad4e" providerId="ADAL" clId="{D5FD8459-2B5C-48A5-9673-8D128202ED48}" dt="2026-03-27T09:01:53.283" v="1598" actId="255"/>
          <ac:spMkLst>
            <pc:docMk/>
            <pc:sldMk cId="1095221285" sldId="2147480506"/>
            <ac:spMk id="5" creationId="{1295B0DD-765A-F56E-A277-373CE4037AE2}"/>
          </ac:spMkLst>
        </pc:spChg>
      </pc:sldChg>
      <pc:sldChg chg="modSp mod">
        <pc:chgData name="Yoel Kortick" userId="167978f5-7f40-4909-85d5-d4149554ad4e" providerId="ADAL" clId="{D5FD8459-2B5C-48A5-9673-8D128202ED48}" dt="2026-03-27T08:54:28.744" v="1530" actId="1037"/>
        <pc:sldMkLst>
          <pc:docMk/>
          <pc:sldMk cId="4211200420" sldId="2147480734"/>
        </pc:sldMkLst>
        <pc:spChg chg="mod">
          <ac:chgData name="Yoel Kortick" userId="167978f5-7f40-4909-85d5-d4149554ad4e" providerId="ADAL" clId="{D5FD8459-2B5C-48A5-9673-8D128202ED48}" dt="2026-03-27T08:54:28.744" v="1530" actId="1037"/>
          <ac:spMkLst>
            <pc:docMk/>
            <pc:sldMk cId="4211200420" sldId="2147480734"/>
            <ac:spMk id="21" creationId="{369CD759-B328-7738-5035-DB8F3C22AAF8}"/>
          </ac:spMkLst>
        </pc:spChg>
      </pc:sldChg>
      <pc:sldChg chg="modSp mod">
        <pc:chgData name="Yoel Kortick" userId="167978f5-7f40-4909-85d5-d4149554ad4e" providerId="ADAL" clId="{D5FD8459-2B5C-48A5-9673-8D128202ED48}" dt="2026-03-27T09:37:32.756" v="2277" actId="20577"/>
        <pc:sldMkLst>
          <pc:docMk/>
          <pc:sldMk cId="3114946829" sldId="2147480740"/>
        </pc:sldMkLst>
        <pc:spChg chg="mod">
          <ac:chgData name="Yoel Kortick" userId="167978f5-7f40-4909-85d5-d4149554ad4e" providerId="ADAL" clId="{D5FD8459-2B5C-48A5-9673-8D128202ED48}" dt="2026-03-27T09:37:32.756" v="2277" actId="20577"/>
          <ac:spMkLst>
            <pc:docMk/>
            <pc:sldMk cId="3114946829" sldId="2147480740"/>
            <ac:spMk id="2" creationId="{E49D7228-C46C-B8B4-351E-042E5C34BC7A}"/>
          </ac:spMkLst>
        </pc:spChg>
      </pc:sldChg>
      <pc:sldChg chg="modSp">
        <pc:chgData name="Yoel Kortick" userId="167978f5-7f40-4909-85d5-d4149554ad4e" providerId="ADAL" clId="{D5FD8459-2B5C-48A5-9673-8D128202ED48}" dt="2026-03-27T08:55:46.193" v="1537"/>
        <pc:sldMkLst>
          <pc:docMk/>
          <pc:sldMk cId="2328270107" sldId="2147480765"/>
        </pc:sldMkLst>
        <pc:spChg chg="mod">
          <ac:chgData name="Yoel Kortick" userId="167978f5-7f40-4909-85d5-d4149554ad4e" providerId="ADAL" clId="{D5FD8459-2B5C-48A5-9673-8D128202ED48}" dt="2026-03-27T08:55:46.193" v="1537"/>
          <ac:spMkLst>
            <pc:docMk/>
            <pc:sldMk cId="2328270107" sldId="2147480765"/>
            <ac:spMk id="7" creationId="{B9061688-141A-BC0D-13BA-12EA0D912715}"/>
          </ac:spMkLst>
        </pc:spChg>
      </pc:sldChg>
      <pc:sldChg chg="modSp">
        <pc:chgData name="Yoel Kortick" userId="167978f5-7f40-4909-85d5-d4149554ad4e" providerId="ADAL" clId="{D5FD8459-2B5C-48A5-9673-8D128202ED48}" dt="2026-03-27T09:01:27.821" v="1594"/>
        <pc:sldMkLst>
          <pc:docMk/>
          <pc:sldMk cId="712727351" sldId="2147480766"/>
        </pc:sldMkLst>
        <pc:spChg chg="mod">
          <ac:chgData name="Yoel Kortick" userId="167978f5-7f40-4909-85d5-d4149554ad4e" providerId="ADAL" clId="{D5FD8459-2B5C-48A5-9673-8D128202ED48}" dt="2026-03-27T09:01:27.821" v="1594"/>
          <ac:spMkLst>
            <pc:docMk/>
            <pc:sldMk cId="712727351" sldId="2147480766"/>
            <ac:spMk id="7" creationId="{3D97EB35-055A-AE37-78E4-B61F0B6A287B}"/>
          </ac:spMkLst>
        </pc:spChg>
      </pc:sldChg>
      <pc:sldChg chg="modSp">
        <pc:chgData name="Yoel Kortick" userId="167978f5-7f40-4909-85d5-d4149554ad4e" providerId="ADAL" clId="{D5FD8459-2B5C-48A5-9673-8D128202ED48}" dt="2026-03-27T09:19:31.868" v="1826"/>
        <pc:sldMkLst>
          <pc:docMk/>
          <pc:sldMk cId="1272842651" sldId="2147480767"/>
        </pc:sldMkLst>
        <pc:spChg chg="mod">
          <ac:chgData name="Yoel Kortick" userId="167978f5-7f40-4909-85d5-d4149554ad4e" providerId="ADAL" clId="{D5FD8459-2B5C-48A5-9673-8D128202ED48}" dt="2026-03-27T09:19:31.868" v="1826"/>
          <ac:spMkLst>
            <pc:docMk/>
            <pc:sldMk cId="1272842651" sldId="2147480767"/>
            <ac:spMk id="7" creationId="{1FF1E3C1-56C2-E327-9819-AED2E8B3132A}"/>
          </ac:spMkLst>
        </pc:spChg>
      </pc:sldChg>
      <pc:sldChg chg="modSp">
        <pc:chgData name="Yoel Kortick" userId="167978f5-7f40-4909-85d5-d4149554ad4e" providerId="ADAL" clId="{D5FD8459-2B5C-48A5-9673-8D128202ED48}" dt="2026-03-27T09:29:37.223" v="2127"/>
        <pc:sldMkLst>
          <pc:docMk/>
          <pc:sldMk cId="4004783891" sldId="2147480768"/>
        </pc:sldMkLst>
        <pc:spChg chg="mod">
          <ac:chgData name="Yoel Kortick" userId="167978f5-7f40-4909-85d5-d4149554ad4e" providerId="ADAL" clId="{D5FD8459-2B5C-48A5-9673-8D128202ED48}" dt="2026-03-27T09:29:37.223" v="2127"/>
          <ac:spMkLst>
            <pc:docMk/>
            <pc:sldMk cId="4004783891" sldId="2147480768"/>
            <ac:spMk id="7" creationId="{D096EAC5-34C0-5581-7902-CDD1144FAA8A}"/>
          </ac:spMkLst>
        </pc:spChg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3255840794" sldId="2147480769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1553566909" sldId="2147480770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105312318" sldId="2147480771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3256498917" sldId="2147480772"/>
        </pc:sldMkLst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2238266644" sldId="2147480773"/>
        </pc:sldMkLst>
      </pc:sldChg>
      <pc:sldChg chg="addSp modSp del">
        <pc:chgData name="Yoel Kortick" userId="167978f5-7f40-4909-85d5-d4149554ad4e" providerId="ADAL" clId="{D5FD8459-2B5C-48A5-9673-8D128202ED48}" dt="2026-03-27T09:37:24.854" v="2276" actId="47"/>
        <pc:sldMkLst>
          <pc:docMk/>
          <pc:sldMk cId="2121121234" sldId="2147480774"/>
        </pc:sldMkLst>
        <pc:picChg chg="add mod">
          <ac:chgData name="Yoel Kortick" userId="167978f5-7f40-4909-85d5-d4149554ad4e" providerId="ADAL" clId="{D5FD8459-2B5C-48A5-9673-8D128202ED48}" dt="2026-03-26T12:34:13.280" v="835"/>
          <ac:picMkLst>
            <pc:docMk/>
            <pc:sldMk cId="2121121234" sldId="2147480774"/>
            <ac:picMk id="2" creationId="{E7F659C9-4D61-336F-601C-26639AE9B9C5}"/>
          </ac:picMkLst>
        </pc:picChg>
      </pc:sldChg>
      <pc:sldChg chg="del">
        <pc:chgData name="Yoel Kortick" userId="167978f5-7f40-4909-85d5-d4149554ad4e" providerId="ADAL" clId="{D5FD8459-2B5C-48A5-9673-8D128202ED48}" dt="2026-03-27T09:37:24.854" v="2276" actId="47"/>
        <pc:sldMkLst>
          <pc:docMk/>
          <pc:sldMk cId="824636617" sldId="2147480775"/>
        </pc:sldMkLst>
      </pc:sldChg>
      <pc:sldChg chg="modSp add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2078960071" sldId="2147480780"/>
        </pc:sldMkLst>
        <pc:spChg chg="mod">
          <ac:chgData name="Yoel Kortick" userId="167978f5-7f40-4909-85d5-d4149554ad4e" providerId="ADAL" clId="{D5FD8459-2B5C-48A5-9673-8D128202ED48}" dt="2026-03-26T12:28:11.497" v="705" actId="20577"/>
          <ac:spMkLst>
            <pc:docMk/>
            <pc:sldMk cId="2078960071" sldId="2147480780"/>
            <ac:spMk id="5" creationId="{BC02B295-51E0-55A3-B86D-0F50994140AA}"/>
          </ac:spMkLst>
        </pc:spChg>
      </pc:sldChg>
      <pc:sldChg chg="add del">
        <pc:chgData name="Yoel Kortick" userId="167978f5-7f40-4909-85d5-d4149554ad4e" providerId="ADAL" clId="{D5FD8459-2B5C-48A5-9673-8D128202ED48}" dt="2026-03-26T12:34:27.696" v="838" actId="47"/>
        <pc:sldMkLst>
          <pc:docMk/>
          <pc:sldMk cId="1887354995" sldId="2147480781"/>
        </pc:sldMkLst>
      </pc:sldChg>
      <pc:sldChg chg="modSp add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998149357" sldId="2147480782"/>
        </pc:sldMkLst>
        <pc:spChg chg="mod">
          <ac:chgData name="Yoel Kortick" userId="167978f5-7f40-4909-85d5-d4149554ad4e" providerId="ADAL" clId="{D5FD8459-2B5C-48A5-9673-8D128202ED48}" dt="2026-03-26T12:34:24.540" v="837" actId="20577"/>
          <ac:spMkLst>
            <pc:docMk/>
            <pc:sldMk cId="1998149357" sldId="2147480782"/>
            <ac:spMk id="5" creationId="{018216E4-70EB-FD75-5E54-066060A58BFD}"/>
          </ac:spMkLst>
        </pc:spChg>
      </pc:sldChg>
      <pc:sldChg chg="addSp delSp modSp add del mod">
        <pc:chgData name="Yoel Kortick" userId="167978f5-7f40-4909-85d5-d4149554ad4e" providerId="ADAL" clId="{D5FD8459-2B5C-48A5-9673-8D128202ED48}" dt="2026-03-27T09:37:24.854" v="2276" actId="47"/>
        <pc:sldMkLst>
          <pc:docMk/>
          <pc:sldMk cId="1981783712" sldId="2147480783"/>
        </pc:sldMkLst>
        <pc:spChg chg="mod">
          <ac:chgData name="Yoel Kortick" userId="167978f5-7f40-4909-85d5-d4149554ad4e" providerId="ADAL" clId="{D5FD8459-2B5C-48A5-9673-8D128202ED48}" dt="2026-03-26T12:39:48.661" v="903" actId="20577"/>
          <ac:spMkLst>
            <pc:docMk/>
            <pc:sldMk cId="1981783712" sldId="2147480783"/>
            <ac:spMk id="5" creationId="{24B7FE53-D872-E6F4-3478-A5AE7CAC9EEE}"/>
          </ac:spMkLst>
        </pc:spChg>
        <pc:picChg chg="add mod ord">
          <ac:chgData name="Yoel Kortick" userId="167978f5-7f40-4909-85d5-d4149554ad4e" providerId="ADAL" clId="{D5FD8459-2B5C-48A5-9673-8D128202ED48}" dt="2026-03-26T12:40:22.242" v="927" actId="208"/>
          <ac:picMkLst>
            <pc:docMk/>
            <pc:sldMk cId="1981783712" sldId="2147480783"/>
            <ac:picMk id="7" creationId="{56AAA2FD-78A9-268A-B339-53FB4236E9E5}"/>
          </ac:picMkLst>
        </pc:picChg>
        <pc:picChg chg="del">
          <ac:chgData name="Yoel Kortick" userId="167978f5-7f40-4909-85d5-d4149554ad4e" providerId="ADAL" clId="{D5FD8459-2B5C-48A5-9673-8D128202ED48}" dt="2026-03-26T12:40:12.302" v="904" actId="478"/>
          <ac:picMkLst>
            <pc:docMk/>
            <pc:sldMk cId="1981783712" sldId="2147480783"/>
            <ac:picMk id="8" creationId="{B3090EF6-7AD0-0CB8-BEC0-8577F7D9DA52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7T08:59:26.279" v="1586" actId="11529"/>
        <pc:sldMkLst>
          <pc:docMk/>
          <pc:sldMk cId="2535085537" sldId="2147480784"/>
        </pc:sldMkLst>
        <pc:spChg chg="add del mod">
          <ac:chgData name="Yoel Kortick" userId="167978f5-7f40-4909-85d5-d4149554ad4e" providerId="ADAL" clId="{D5FD8459-2B5C-48A5-9673-8D128202ED48}" dt="2026-03-27T08:58:45.221" v="1581" actId="478"/>
          <ac:spMkLst>
            <pc:docMk/>
            <pc:sldMk cId="2535085537" sldId="2147480784"/>
            <ac:spMk id="4" creationId="{4DBDDFAC-E35C-4016-E988-D53B1A46370E}"/>
          </ac:spMkLst>
        </pc:spChg>
        <pc:spChg chg="del">
          <ac:chgData name="Yoel Kortick" userId="167978f5-7f40-4909-85d5-d4149554ad4e" providerId="ADAL" clId="{D5FD8459-2B5C-48A5-9673-8D128202ED48}" dt="2026-03-27T08:58:43.869" v="1580" actId="478"/>
          <ac:spMkLst>
            <pc:docMk/>
            <pc:sldMk cId="2535085537" sldId="2147480784"/>
            <ac:spMk id="6" creationId="{BEF5D6B1-7F7C-8FA7-B470-BC07EBFFBB88}"/>
          </ac:spMkLst>
        </pc:spChg>
        <pc:spChg chg="add">
          <ac:chgData name="Yoel Kortick" userId="167978f5-7f40-4909-85d5-d4149554ad4e" providerId="ADAL" clId="{D5FD8459-2B5C-48A5-9673-8D128202ED48}" dt="2026-03-27T08:59:14.512" v="1584" actId="11529"/>
          <ac:spMkLst>
            <pc:docMk/>
            <pc:sldMk cId="2535085537" sldId="2147480784"/>
            <ac:spMk id="9" creationId="{D408C397-A836-EB2F-09EB-D759972BAFA3}"/>
          </ac:spMkLst>
        </pc:spChg>
        <pc:spChg chg="add">
          <ac:chgData name="Yoel Kortick" userId="167978f5-7f40-4909-85d5-d4149554ad4e" providerId="ADAL" clId="{D5FD8459-2B5C-48A5-9673-8D128202ED48}" dt="2026-03-27T08:59:20.019" v="1585" actId="11529"/>
          <ac:spMkLst>
            <pc:docMk/>
            <pc:sldMk cId="2535085537" sldId="2147480784"/>
            <ac:spMk id="10" creationId="{3406E5F5-30ED-5D1B-C2F5-E6E6526447BC}"/>
          </ac:spMkLst>
        </pc:spChg>
        <pc:picChg chg="add mod">
          <ac:chgData name="Yoel Kortick" userId="167978f5-7f40-4909-85d5-d4149554ad4e" providerId="ADAL" clId="{D5FD8459-2B5C-48A5-9673-8D128202ED48}" dt="2026-03-27T08:59:06.620" v="1583" actId="208"/>
          <ac:picMkLst>
            <pc:docMk/>
            <pc:sldMk cId="2535085537" sldId="2147480784"/>
            <ac:picMk id="8" creationId="{A5D402FC-2E21-3C3B-9786-1E096D1DB9D2}"/>
          </ac:picMkLst>
        </pc:picChg>
        <pc:cxnChg chg="add">
          <ac:chgData name="Yoel Kortick" userId="167978f5-7f40-4909-85d5-d4149554ad4e" providerId="ADAL" clId="{D5FD8459-2B5C-48A5-9673-8D128202ED48}" dt="2026-03-27T08:59:26.279" v="1586" actId="11529"/>
          <ac:cxnSpMkLst>
            <pc:docMk/>
            <pc:sldMk cId="2535085537" sldId="2147480784"/>
            <ac:cxnSpMk id="12" creationId="{7358E66D-2792-6B83-1EB3-00AF0ED17D03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27T09:00:27.337" v="1592" actId="208"/>
        <pc:sldMkLst>
          <pc:docMk/>
          <pc:sldMk cId="4210486444" sldId="2147480785"/>
        </pc:sldMkLst>
        <pc:spChg chg="add del mod">
          <ac:chgData name="Yoel Kortick" userId="167978f5-7f40-4909-85d5-d4149554ad4e" providerId="ADAL" clId="{D5FD8459-2B5C-48A5-9673-8D128202ED48}" dt="2026-03-27T09:00:03.380" v="1588" actId="478"/>
          <ac:spMkLst>
            <pc:docMk/>
            <pc:sldMk cId="4210486444" sldId="2147480785"/>
            <ac:spMk id="4" creationId="{B1F1D73B-692D-F7BF-EADF-6969AB509E4A}"/>
          </ac:spMkLst>
        </pc:spChg>
        <pc:spChg chg="del">
          <ac:chgData name="Yoel Kortick" userId="167978f5-7f40-4909-85d5-d4149554ad4e" providerId="ADAL" clId="{D5FD8459-2B5C-48A5-9673-8D128202ED48}" dt="2026-03-27T09:00:02.588" v="1587" actId="478"/>
          <ac:spMkLst>
            <pc:docMk/>
            <pc:sldMk cId="4210486444" sldId="2147480785"/>
            <ac:spMk id="6" creationId="{526E8A9A-8C2D-D88A-1BE0-688B7499145B}"/>
          </ac:spMkLst>
        </pc:spChg>
        <pc:spChg chg="add">
          <ac:chgData name="Yoel Kortick" userId="167978f5-7f40-4909-85d5-d4149554ad4e" providerId="ADAL" clId="{D5FD8459-2B5C-48A5-9673-8D128202ED48}" dt="2026-03-27T09:00:19.603" v="1590" actId="11529"/>
          <ac:spMkLst>
            <pc:docMk/>
            <pc:sldMk cId="4210486444" sldId="2147480785"/>
            <ac:spMk id="9" creationId="{1D231FA7-1E8B-0B35-87A6-C7561EC8CD85}"/>
          </ac:spMkLst>
        </pc:spChg>
        <pc:picChg chg="add mod">
          <ac:chgData name="Yoel Kortick" userId="167978f5-7f40-4909-85d5-d4149554ad4e" providerId="ADAL" clId="{D5FD8459-2B5C-48A5-9673-8D128202ED48}" dt="2026-03-27T09:00:27.337" v="1592" actId="208"/>
          <ac:picMkLst>
            <pc:docMk/>
            <pc:sldMk cId="4210486444" sldId="2147480785"/>
            <ac:picMk id="8" creationId="{8660F991-5E5B-AD39-2BF1-D38F430E7939}"/>
          </ac:picMkLst>
        </pc:picChg>
        <pc:cxnChg chg="add">
          <ac:chgData name="Yoel Kortick" userId="167978f5-7f40-4909-85d5-d4149554ad4e" providerId="ADAL" clId="{D5FD8459-2B5C-48A5-9673-8D128202ED48}" dt="2026-03-27T09:00:24.370" v="1591" actId="11529"/>
          <ac:cxnSpMkLst>
            <pc:docMk/>
            <pc:sldMk cId="4210486444" sldId="2147480785"/>
            <ac:cxnSpMk id="11" creationId="{C4AC8C43-284F-2D13-5E7B-F965DEFBB753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27T09:12:05.709" v="1751" actId="208"/>
        <pc:sldMkLst>
          <pc:docMk/>
          <pc:sldMk cId="3204316233" sldId="2147480786"/>
        </pc:sldMkLst>
        <pc:spChg chg="add mod">
          <ac:chgData name="Yoel Kortick" userId="167978f5-7f40-4909-85d5-d4149554ad4e" providerId="ADAL" clId="{D5FD8459-2B5C-48A5-9673-8D128202ED48}" dt="2026-03-27T09:12:03.893" v="1750" actId="14100"/>
          <ac:spMkLst>
            <pc:docMk/>
            <pc:sldMk cId="3204316233" sldId="2147480786"/>
            <ac:spMk id="6" creationId="{3185A3AE-CE2A-0DBF-D4A9-C0AEBE9FA9B1}"/>
          </ac:spMkLst>
        </pc:spChg>
        <pc:spChg chg="mod">
          <ac:chgData name="Yoel Kortick" userId="167978f5-7f40-4909-85d5-d4149554ad4e" providerId="ADAL" clId="{D5FD8459-2B5C-48A5-9673-8D128202ED48}" dt="2026-03-27T09:11:58.211" v="1748" actId="14100"/>
          <ac:spMkLst>
            <pc:docMk/>
            <pc:sldMk cId="3204316233" sldId="2147480786"/>
            <ac:spMk id="9" creationId="{807FDC58-5E22-BBC7-B12E-013325813951}"/>
          </ac:spMkLst>
        </pc:spChg>
        <pc:picChg chg="add mod ord">
          <ac:chgData name="Yoel Kortick" userId="167978f5-7f40-4909-85d5-d4149554ad4e" providerId="ADAL" clId="{D5FD8459-2B5C-48A5-9673-8D128202ED48}" dt="2026-03-27T09:12:05.709" v="1751" actId="208"/>
          <ac:picMkLst>
            <pc:docMk/>
            <pc:sldMk cId="3204316233" sldId="2147480786"/>
            <ac:picMk id="4" creationId="{DE92DC78-3C60-66E4-CD48-0D407FC9B4DD}"/>
          </ac:picMkLst>
        </pc:picChg>
        <pc:picChg chg="del">
          <ac:chgData name="Yoel Kortick" userId="167978f5-7f40-4909-85d5-d4149554ad4e" providerId="ADAL" clId="{D5FD8459-2B5C-48A5-9673-8D128202ED48}" dt="2026-03-27T09:11:48.527" v="1743" actId="478"/>
          <ac:picMkLst>
            <pc:docMk/>
            <pc:sldMk cId="3204316233" sldId="2147480786"/>
            <ac:picMk id="8" creationId="{7BD2006B-FC96-AD1F-AB67-F13F8CAB7FFF}"/>
          </ac:picMkLst>
        </pc:picChg>
        <pc:cxnChg chg="del">
          <ac:chgData name="Yoel Kortick" userId="167978f5-7f40-4909-85d5-d4149554ad4e" providerId="ADAL" clId="{D5FD8459-2B5C-48A5-9673-8D128202ED48}" dt="2026-03-27T09:11:53.298" v="1746" actId="478"/>
          <ac:cxnSpMkLst>
            <pc:docMk/>
            <pc:sldMk cId="3204316233" sldId="2147480786"/>
            <ac:cxnSpMk id="11" creationId="{B2404F02-53C9-8865-3942-849BF3F62F71}"/>
          </ac:cxnSpMkLst>
        </pc:cxnChg>
      </pc:sldChg>
      <pc:sldChg chg="addSp delSp modSp add mod">
        <pc:chgData name="Yoel Kortick" userId="167978f5-7f40-4909-85d5-d4149554ad4e" providerId="ADAL" clId="{D5FD8459-2B5C-48A5-9673-8D128202ED48}" dt="2026-03-27T09:15:02.753" v="1801" actId="208"/>
        <pc:sldMkLst>
          <pc:docMk/>
          <pc:sldMk cId="3594239541" sldId="2147480787"/>
        </pc:sldMkLst>
        <pc:spChg chg="del">
          <ac:chgData name="Yoel Kortick" userId="167978f5-7f40-4909-85d5-d4149554ad4e" providerId="ADAL" clId="{D5FD8459-2B5C-48A5-9673-8D128202ED48}" dt="2026-03-27T09:15:01.060" v="1800" actId="478"/>
          <ac:spMkLst>
            <pc:docMk/>
            <pc:sldMk cId="3594239541" sldId="2147480787"/>
            <ac:spMk id="9" creationId="{4D4BD82D-98DD-A5AD-C8D1-60A648A8AAA7}"/>
          </ac:spMkLst>
        </pc:spChg>
        <pc:spChg chg="mod">
          <ac:chgData name="Yoel Kortick" userId="167978f5-7f40-4909-85d5-d4149554ad4e" providerId="ADAL" clId="{D5FD8459-2B5C-48A5-9673-8D128202ED48}" dt="2026-03-27T09:14:54.334" v="1798" actId="1035"/>
          <ac:spMkLst>
            <pc:docMk/>
            <pc:sldMk cId="3594239541" sldId="2147480787"/>
            <ac:spMk id="10" creationId="{DFE73846-9EE3-E614-B679-CEC9F46B040E}"/>
          </ac:spMkLst>
        </pc:spChg>
        <pc:spChg chg="del">
          <ac:chgData name="Yoel Kortick" userId="167978f5-7f40-4909-85d5-d4149554ad4e" providerId="ADAL" clId="{D5FD8459-2B5C-48A5-9673-8D128202ED48}" dt="2026-03-27T09:14:57.085" v="1799" actId="478"/>
          <ac:spMkLst>
            <pc:docMk/>
            <pc:sldMk cId="3594239541" sldId="2147480787"/>
            <ac:spMk id="11" creationId="{455209BE-4E81-8FAB-FC42-0E75A55BEDE7}"/>
          </ac:spMkLst>
        </pc:spChg>
        <pc:picChg chg="add mod ord">
          <ac:chgData name="Yoel Kortick" userId="167978f5-7f40-4909-85d5-d4149554ad4e" providerId="ADAL" clId="{D5FD8459-2B5C-48A5-9673-8D128202ED48}" dt="2026-03-27T09:15:02.753" v="1801" actId="208"/>
          <ac:picMkLst>
            <pc:docMk/>
            <pc:sldMk cId="3594239541" sldId="2147480787"/>
            <ac:picMk id="4" creationId="{712410E0-4ABC-5761-0217-7C8BE14201B3}"/>
          </ac:picMkLst>
        </pc:picChg>
        <pc:picChg chg="del">
          <ac:chgData name="Yoel Kortick" userId="167978f5-7f40-4909-85d5-d4149554ad4e" providerId="ADAL" clId="{D5FD8459-2B5C-48A5-9673-8D128202ED48}" dt="2026-03-27T09:14:40.329" v="1789" actId="478"/>
          <ac:picMkLst>
            <pc:docMk/>
            <pc:sldMk cId="3594239541" sldId="2147480787"/>
            <ac:picMk id="8" creationId="{52383495-42C6-E96F-87B3-1A89A3F4B0F6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7T09:16:02.862" v="1810" actId="208"/>
        <pc:sldMkLst>
          <pc:docMk/>
          <pc:sldMk cId="351282203" sldId="2147480788"/>
        </pc:sldMkLst>
        <pc:spChg chg="add mod">
          <ac:chgData name="Yoel Kortick" userId="167978f5-7f40-4909-85d5-d4149554ad4e" providerId="ADAL" clId="{D5FD8459-2B5C-48A5-9673-8D128202ED48}" dt="2026-03-27T09:16:00.960" v="1809" actId="14100"/>
          <ac:spMkLst>
            <pc:docMk/>
            <pc:sldMk cId="351282203" sldId="2147480788"/>
            <ac:spMk id="7" creationId="{1C217321-04C0-EC95-8C38-D36D2EDEDE6C}"/>
          </ac:spMkLst>
        </pc:spChg>
        <pc:spChg chg="mod">
          <ac:chgData name="Yoel Kortick" userId="167978f5-7f40-4909-85d5-d4149554ad4e" providerId="ADAL" clId="{D5FD8459-2B5C-48A5-9673-8D128202ED48}" dt="2026-03-27T09:15:53.541" v="1807" actId="14100"/>
          <ac:spMkLst>
            <pc:docMk/>
            <pc:sldMk cId="351282203" sldId="2147480788"/>
            <ac:spMk id="10" creationId="{225358F2-578C-B608-A66A-B08E64C925D0}"/>
          </ac:spMkLst>
        </pc:spChg>
        <pc:picChg chg="del">
          <ac:chgData name="Yoel Kortick" userId="167978f5-7f40-4909-85d5-d4149554ad4e" providerId="ADAL" clId="{D5FD8459-2B5C-48A5-9673-8D128202ED48}" dt="2026-03-27T09:15:45.160" v="1803" actId="478"/>
          <ac:picMkLst>
            <pc:docMk/>
            <pc:sldMk cId="351282203" sldId="2147480788"/>
            <ac:picMk id="4" creationId="{00FD83DC-A7B4-B5EA-5AE7-B13D940CEB9F}"/>
          </ac:picMkLst>
        </pc:picChg>
        <pc:picChg chg="add mod ord">
          <ac:chgData name="Yoel Kortick" userId="167978f5-7f40-4909-85d5-d4149554ad4e" providerId="ADAL" clId="{D5FD8459-2B5C-48A5-9673-8D128202ED48}" dt="2026-03-27T09:16:02.862" v="1810" actId="208"/>
          <ac:picMkLst>
            <pc:docMk/>
            <pc:sldMk cId="351282203" sldId="2147480788"/>
            <ac:picMk id="6" creationId="{41B50089-9851-EEBD-6F5C-04BDDE8756A9}"/>
          </ac:picMkLst>
        </pc:picChg>
      </pc:sldChg>
      <pc:sldChg chg="addSp delSp modSp add mod">
        <pc:chgData name="Yoel Kortick" userId="167978f5-7f40-4909-85d5-d4149554ad4e" providerId="ADAL" clId="{D5FD8459-2B5C-48A5-9673-8D128202ED48}" dt="2026-03-27T09:29:06.226" v="2126" actId="208"/>
        <pc:sldMkLst>
          <pc:docMk/>
          <pc:sldMk cId="51654238" sldId="2147480789"/>
        </pc:sldMkLst>
        <pc:spChg chg="add mod">
          <ac:chgData name="Yoel Kortick" userId="167978f5-7f40-4909-85d5-d4149554ad4e" providerId="ADAL" clId="{D5FD8459-2B5C-48A5-9673-8D128202ED48}" dt="2026-03-27T09:29:02.849" v="2125" actId="1036"/>
          <ac:spMkLst>
            <pc:docMk/>
            <pc:sldMk cId="51654238" sldId="2147480789"/>
            <ac:spMk id="6" creationId="{505F9D4D-8902-C68C-FC82-BD232C09ED87}"/>
          </ac:spMkLst>
        </pc:spChg>
        <pc:spChg chg="add mod">
          <ac:chgData name="Yoel Kortick" userId="167978f5-7f40-4909-85d5-d4149554ad4e" providerId="ADAL" clId="{D5FD8459-2B5C-48A5-9673-8D128202ED48}" dt="2026-03-27T09:29:02.849" v="2125" actId="1036"/>
          <ac:spMkLst>
            <pc:docMk/>
            <pc:sldMk cId="51654238" sldId="2147480789"/>
            <ac:spMk id="7" creationId="{76BE7E00-404F-6AE9-D3B3-998BEE9F19AF}"/>
          </ac:spMkLst>
        </pc:spChg>
        <pc:spChg chg="add mod">
          <ac:chgData name="Yoel Kortick" userId="167978f5-7f40-4909-85d5-d4149554ad4e" providerId="ADAL" clId="{D5FD8459-2B5C-48A5-9673-8D128202ED48}" dt="2026-03-27T09:29:02.849" v="2125" actId="1036"/>
          <ac:spMkLst>
            <pc:docMk/>
            <pc:sldMk cId="51654238" sldId="2147480789"/>
            <ac:spMk id="8" creationId="{7C39D418-7A79-E86A-EA19-5BAB51777E3D}"/>
          </ac:spMkLst>
        </pc:spChg>
        <pc:spChg chg="add mod">
          <ac:chgData name="Yoel Kortick" userId="167978f5-7f40-4909-85d5-d4149554ad4e" providerId="ADAL" clId="{D5FD8459-2B5C-48A5-9673-8D128202ED48}" dt="2026-03-27T09:28:56.647" v="2112" actId="14100"/>
          <ac:spMkLst>
            <pc:docMk/>
            <pc:sldMk cId="51654238" sldId="2147480789"/>
            <ac:spMk id="12" creationId="{993041FF-60A2-0782-9601-299738CE2875}"/>
          </ac:spMkLst>
        </pc:spChg>
        <pc:spChg chg="del mod">
          <ac:chgData name="Yoel Kortick" userId="167978f5-7f40-4909-85d5-d4149554ad4e" providerId="ADAL" clId="{D5FD8459-2B5C-48A5-9673-8D128202ED48}" dt="2026-03-27T09:28:59.067" v="2113" actId="478"/>
          <ac:spMkLst>
            <pc:docMk/>
            <pc:sldMk cId="51654238" sldId="2147480789"/>
            <ac:spMk id="13" creationId="{0A4DCC66-B672-0E9B-6373-756A6C547E91}"/>
          </ac:spMkLst>
        </pc:spChg>
        <pc:picChg chg="add mod ord">
          <ac:chgData name="Yoel Kortick" userId="167978f5-7f40-4909-85d5-d4149554ad4e" providerId="ADAL" clId="{D5FD8459-2B5C-48A5-9673-8D128202ED48}" dt="2026-03-27T09:29:06.226" v="2126" actId="208"/>
          <ac:picMkLst>
            <pc:docMk/>
            <pc:sldMk cId="51654238" sldId="2147480789"/>
            <ac:picMk id="4" creationId="{A38FF5E2-31A6-D58D-C2FF-7A4F330A72A8}"/>
          </ac:picMkLst>
        </pc:picChg>
        <pc:picChg chg="del">
          <ac:chgData name="Yoel Kortick" userId="167978f5-7f40-4909-85d5-d4149554ad4e" providerId="ADAL" clId="{D5FD8459-2B5C-48A5-9673-8D128202ED48}" dt="2026-03-27T09:25:54.090" v="1904" actId="478"/>
          <ac:picMkLst>
            <pc:docMk/>
            <pc:sldMk cId="51654238" sldId="2147480789"/>
            <ac:picMk id="9" creationId="{94D68E2A-A2CC-7137-193E-D2E977B0BFCC}"/>
          </ac:picMkLst>
        </pc:picChg>
        <pc:cxnChg chg="add mod">
          <ac:chgData name="Yoel Kortick" userId="167978f5-7f40-4909-85d5-d4149554ad4e" providerId="ADAL" clId="{D5FD8459-2B5C-48A5-9673-8D128202ED48}" dt="2026-03-27T09:29:02.849" v="2125" actId="1036"/>
          <ac:cxnSpMkLst>
            <pc:docMk/>
            <pc:sldMk cId="51654238" sldId="2147480789"/>
            <ac:cxnSpMk id="11" creationId="{8E33613F-3A88-BEF6-9317-50A1AB685BDE}"/>
          </ac:cxnSpMkLst>
        </pc:cxnChg>
        <pc:cxnChg chg="del">
          <ac:chgData name="Yoel Kortick" userId="167978f5-7f40-4909-85d5-d4149554ad4e" providerId="ADAL" clId="{D5FD8459-2B5C-48A5-9673-8D128202ED48}" dt="2026-03-27T09:27:45.301" v="2095" actId="478"/>
          <ac:cxnSpMkLst>
            <pc:docMk/>
            <pc:sldMk cId="51654238" sldId="2147480789"/>
            <ac:cxnSpMk id="15" creationId="{A1262B9C-82BC-05A9-20E5-98E2F1E3D7CE}"/>
          </ac:cxnSpMkLst>
        </pc:cxnChg>
      </pc:sldChg>
      <pc:sldChg chg="modSp add mod">
        <pc:chgData name="Yoel Kortick" userId="167978f5-7f40-4909-85d5-d4149554ad4e" providerId="ADAL" clId="{D5FD8459-2B5C-48A5-9673-8D128202ED48}" dt="2026-03-27T09:45:09.930" v="2667" actId="255"/>
        <pc:sldMkLst>
          <pc:docMk/>
          <pc:sldMk cId="3581240815" sldId="2147480790"/>
        </pc:sldMkLst>
        <pc:spChg chg="mod">
          <ac:chgData name="Yoel Kortick" userId="167978f5-7f40-4909-85d5-d4149554ad4e" providerId="ADAL" clId="{D5FD8459-2B5C-48A5-9673-8D128202ED48}" dt="2026-03-27T09:45:09.930" v="2667" actId="255"/>
          <ac:spMkLst>
            <pc:docMk/>
            <pc:sldMk cId="3581240815" sldId="2147480790"/>
            <ac:spMk id="6" creationId="{BE116033-6EC4-623B-8231-920DD6C94D3E}"/>
          </ac:spMkLst>
        </pc:spChg>
      </pc:sldChg>
      <pc:sldChg chg="addSp delSp modSp add mod">
        <pc:chgData name="Yoel Kortick" userId="167978f5-7f40-4909-85d5-d4149554ad4e" providerId="ADAL" clId="{D5FD8459-2B5C-48A5-9673-8D128202ED48}" dt="2026-03-27T09:45:24.027" v="2668" actId="113"/>
        <pc:sldMkLst>
          <pc:docMk/>
          <pc:sldMk cId="2847317249" sldId="2147480791"/>
        </pc:sldMkLst>
        <pc:spChg chg="mod">
          <ac:chgData name="Yoel Kortick" userId="167978f5-7f40-4909-85d5-d4149554ad4e" providerId="ADAL" clId="{D5FD8459-2B5C-48A5-9673-8D128202ED48}" dt="2026-03-27T09:45:24.027" v="2668" actId="113"/>
          <ac:spMkLst>
            <pc:docMk/>
            <pc:sldMk cId="2847317249" sldId="2147480791"/>
            <ac:spMk id="6" creationId="{345DB842-55B2-DC4D-3220-175B588E7F59}"/>
          </ac:spMkLst>
        </pc:spChg>
        <pc:spChg chg="add mod">
          <ac:chgData name="Yoel Kortick" userId="167978f5-7f40-4909-85d5-d4149554ad4e" providerId="ADAL" clId="{D5FD8459-2B5C-48A5-9673-8D128202ED48}" dt="2026-03-27T09:42:13.166" v="2633" actId="571"/>
          <ac:spMkLst>
            <pc:docMk/>
            <pc:sldMk cId="2847317249" sldId="2147480791"/>
            <ac:spMk id="7" creationId="{823C361A-B5C1-BD4D-58DE-2FE16F7D7D97}"/>
          </ac:spMkLst>
        </pc:spChg>
        <pc:spChg chg="mod">
          <ac:chgData name="Yoel Kortick" userId="167978f5-7f40-4909-85d5-d4149554ad4e" providerId="ADAL" clId="{D5FD8459-2B5C-48A5-9673-8D128202ED48}" dt="2026-03-27T09:42:18.614" v="2634" actId="14100"/>
          <ac:spMkLst>
            <pc:docMk/>
            <pc:sldMk cId="2847317249" sldId="2147480791"/>
            <ac:spMk id="12" creationId="{B2677026-389B-9C6F-02B8-E08D1416958A}"/>
          </ac:spMkLst>
        </pc:spChg>
        <pc:spChg chg="mod">
          <ac:chgData name="Yoel Kortick" userId="167978f5-7f40-4909-85d5-d4149554ad4e" providerId="ADAL" clId="{D5FD8459-2B5C-48A5-9673-8D128202ED48}" dt="2026-03-27T09:41:59.922" v="2629" actId="1076"/>
          <ac:spMkLst>
            <pc:docMk/>
            <pc:sldMk cId="2847317249" sldId="2147480791"/>
            <ac:spMk id="13" creationId="{0932F23A-A835-5CF0-DC79-2195D364D815}"/>
          </ac:spMkLst>
        </pc:spChg>
        <pc:spChg chg="del mod">
          <ac:chgData name="Yoel Kortick" userId="167978f5-7f40-4909-85d5-d4149554ad4e" providerId="ADAL" clId="{D5FD8459-2B5C-48A5-9673-8D128202ED48}" dt="2026-03-27T09:42:09.857" v="2632" actId="478"/>
          <ac:spMkLst>
            <pc:docMk/>
            <pc:sldMk cId="2847317249" sldId="2147480791"/>
            <ac:spMk id="14" creationId="{3537D5BC-51B4-2594-CD14-9D299F6CDDD6}"/>
          </ac:spMkLst>
        </pc:spChg>
        <pc:spChg chg="mod">
          <ac:chgData name="Yoel Kortick" userId="167978f5-7f40-4909-85d5-d4149554ad4e" providerId="ADAL" clId="{D5FD8459-2B5C-48A5-9673-8D128202ED48}" dt="2026-03-27T09:42:23.474" v="2636" actId="14100"/>
          <ac:spMkLst>
            <pc:docMk/>
            <pc:sldMk cId="2847317249" sldId="2147480791"/>
            <ac:spMk id="15" creationId="{00159B75-1C48-0D28-7396-E757CEE7AE14}"/>
          </ac:spMkLst>
        </pc:spChg>
        <pc:picChg chg="add mod ord">
          <ac:chgData name="Yoel Kortick" userId="167978f5-7f40-4909-85d5-d4149554ad4e" providerId="ADAL" clId="{D5FD8459-2B5C-48A5-9673-8D128202ED48}" dt="2026-03-27T09:41:13.792" v="2542" actId="208"/>
          <ac:picMkLst>
            <pc:docMk/>
            <pc:sldMk cId="2847317249" sldId="2147480791"/>
            <ac:picMk id="4" creationId="{2BCB74AB-0A68-8935-5B49-926011C05466}"/>
          </ac:picMkLst>
        </pc:picChg>
        <pc:picChg chg="del">
          <ac:chgData name="Yoel Kortick" userId="167978f5-7f40-4909-85d5-d4149554ad4e" providerId="ADAL" clId="{D5FD8459-2B5C-48A5-9673-8D128202ED48}" dt="2026-03-27T09:41:04.649" v="2537" actId="478"/>
          <ac:picMkLst>
            <pc:docMk/>
            <pc:sldMk cId="2847317249" sldId="2147480791"/>
            <ac:picMk id="11" creationId="{B74C78E5-B94A-6210-5062-7C79C6CFF665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DCCBB2-9BFB-0FF9-37D4-85313C70EB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72E5F6-E5DE-D3DE-F70C-9B31258C15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DF918-E479-454E-8685-D417A61C6EE1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73DDEB-44CB-C8CA-07DD-B5A4E67A71D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CE5690-A65A-09E9-81A6-3F3C628D85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8ED495-EBAE-4B9E-9301-E229ACD3967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5844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B2442-8D48-416A-8E31-1D6850296C54}" type="datetimeFigureOut">
              <a:rPr lang="en-GB" smtClean="0"/>
              <a:t>27/03/2026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2A9C7-AF8E-4C09-BB00-1E1EA1EE34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473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62A9C7-AF8E-4C09-BB00-1E1EA1EE349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4880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62A9C7-AF8E-4C09-BB00-1E1EA1EE349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62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sv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7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Text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A33CC206-4FCA-03CD-59DF-935BD0FFF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A2B2937-9F51-BE70-DB61-92D027919B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348353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0" name="Content Placeholder 59">
            <a:extLst>
              <a:ext uri="{FF2B5EF4-FFF2-40B4-BE49-F238E27FC236}">
                <a16:creationId xmlns:a16="http://schemas.microsoft.com/office/drawing/2014/main" id="{25F3EFC7-529D-BEEC-0E23-741A4B11A67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70663" y="1131352"/>
            <a:ext cx="11450673" cy="486361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47397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1 line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588C067-B393-9489-E4ED-1958F0FE3BB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5969925 w 12192000"/>
              <a:gd name="connsiteY0" fmla="*/ 446137 h 6858000"/>
              <a:gd name="connsiteX1" fmla="*/ 5932287 w 12192000"/>
              <a:gd name="connsiteY1" fmla="*/ 448451 h 6858000"/>
              <a:gd name="connsiteX2" fmla="*/ 5932287 w 12192000"/>
              <a:gd name="connsiteY2" fmla="*/ 671046 h 6858000"/>
              <a:gd name="connsiteX3" fmla="*/ 5969925 w 12192000"/>
              <a:gd name="connsiteY3" fmla="*/ 673360 h 6858000"/>
              <a:gd name="connsiteX4" fmla="*/ 6022220 w 12192000"/>
              <a:gd name="connsiteY4" fmla="*/ 669042 h 6858000"/>
              <a:gd name="connsiteX5" fmla="*/ 6022220 w 12192000"/>
              <a:gd name="connsiteY5" fmla="*/ 669000 h 6858000"/>
              <a:gd name="connsiteX6" fmla="*/ 6022331 w 12192000"/>
              <a:gd name="connsiteY6" fmla="*/ 668971 h 6858000"/>
              <a:gd name="connsiteX7" fmla="*/ 6044431 w 12192000"/>
              <a:gd name="connsiteY7" fmla="*/ 716091 h 6858000"/>
              <a:gd name="connsiteX8" fmla="*/ 6065257 w 12192000"/>
              <a:gd name="connsiteY8" fmla="*/ 747714 h 6858000"/>
              <a:gd name="connsiteX9" fmla="*/ 6257771 w 12192000"/>
              <a:gd name="connsiteY9" fmla="*/ 636493 h 6858000"/>
              <a:gd name="connsiteX10" fmla="*/ 6210878 w 12192000"/>
              <a:gd name="connsiteY10" fmla="*/ 559826 h 6858000"/>
              <a:gd name="connsiteX11" fmla="*/ 6076795 w 12192000"/>
              <a:gd name="connsiteY11" fmla="*/ 654536 h 6858000"/>
              <a:gd name="connsiteX12" fmla="*/ 6022331 w 12192000"/>
              <a:gd name="connsiteY12" fmla="*/ 668971 h 6858000"/>
              <a:gd name="connsiteX13" fmla="*/ 6022220 w 12192000"/>
              <a:gd name="connsiteY13" fmla="*/ 668736 h 6858000"/>
              <a:gd name="connsiteX14" fmla="*/ 6022220 w 12192000"/>
              <a:gd name="connsiteY14" fmla="*/ 668732 h 6858000"/>
              <a:gd name="connsiteX15" fmla="*/ 6013273 w 12192000"/>
              <a:gd name="connsiteY15" fmla="*/ 478531 h 6858000"/>
              <a:gd name="connsiteX16" fmla="*/ 6022220 w 12192000"/>
              <a:gd name="connsiteY16" fmla="*/ 450456 h 6858000"/>
              <a:gd name="connsiteX17" fmla="*/ 5969925 w 12192000"/>
              <a:gd name="connsiteY17" fmla="*/ 446137 h 6858000"/>
              <a:gd name="connsiteX18" fmla="*/ 6065258 w 12192000"/>
              <a:gd name="connsiteY18" fmla="*/ 371476 h 6858000"/>
              <a:gd name="connsiteX19" fmla="*/ 6022220 w 12192000"/>
              <a:gd name="connsiteY19" fmla="*/ 450457 h 6858000"/>
              <a:gd name="connsiteX20" fmla="*/ 6211033 w 12192000"/>
              <a:gd name="connsiteY20" fmla="*/ 559673 h 6858000"/>
              <a:gd name="connsiteX21" fmla="*/ 6257926 w 12192000"/>
              <a:gd name="connsiteY21" fmla="*/ 483005 h 6858000"/>
              <a:gd name="connsiteX22" fmla="*/ 6065258 w 12192000"/>
              <a:gd name="connsiteY22" fmla="*/ 371476 h 6858000"/>
              <a:gd name="connsiteX23" fmla="*/ 0 w 12192000"/>
              <a:gd name="connsiteY23" fmla="*/ 0 h 6858000"/>
              <a:gd name="connsiteX24" fmla="*/ 12192000 w 12192000"/>
              <a:gd name="connsiteY24" fmla="*/ 0 h 6858000"/>
              <a:gd name="connsiteX25" fmla="*/ 12192000 w 12192000"/>
              <a:gd name="connsiteY25" fmla="*/ 6858000 h 6858000"/>
              <a:gd name="connsiteX26" fmla="*/ 0 w 12192000"/>
              <a:gd name="connsiteY2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2192000" h="6858000">
                <a:moveTo>
                  <a:pt x="5969925" y="446137"/>
                </a:moveTo>
                <a:cubicBezTo>
                  <a:pt x="5957277" y="446137"/>
                  <a:pt x="5944627" y="446908"/>
                  <a:pt x="5932287" y="448451"/>
                </a:cubicBezTo>
                <a:cubicBezTo>
                  <a:pt x="5911615" y="520027"/>
                  <a:pt x="5910689" y="597156"/>
                  <a:pt x="5932287" y="671046"/>
                </a:cubicBezTo>
                <a:cubicBezTo>
                  <a:pt x="5944627" y="672589"/>
                  <a:pt x="5957123" y="673360"/>
                  <a:pt x="5969925" y="673360"/>
                </a:cubicBezTo>
                <a:cubicBezTo>
                  <a:pt x="5987666" y="673360"/>
                  <a:pt x="6005251" y="671818"/>
                  <a:pt x="6022220" y="669042"/>
                </a:cubicBezTo>
                <a:lnTo>
                  <a:pt x="6022220" y="669000"/>
                </a:lnTo>
                <a:lnTo>
                  <a:pt x="6022331" y="668971"/>
                </a:lnTo>
                <a:lnTo>
                  <a:pt x="6044431" y="716091"/>
                </a:lnTo>
                <a:cubicBezTo>
                  <a:pt x="6050756" y="727042"/>
                  <a:pt x="6057698" y="737533"/>
                  <a:pt x="6065257" y="747714"/>
                </a:cubicBezTo>
                <a:cubicBezTo>
                  <a:pt x="6139919" y="729358"/>
                  <a:pt x="6206250" y="690175"/>
                  <a:pt x="6257771" y="636493"/>
                </a:cubicBezTo>
                <a:cubicBezTo>
                  <a:pt x="6245895" y="608571"/>
                  <a:pt x="6230005" y="582812"/>
                  <a:pt x="6210878" y="559826"/>
                </a:cubicBezTo>
                <a:cubicBezTo>
                  <a:pt x="6175707" y="602285"/>
                  <a:pt x="6129515" y="635287"/>
                  <a:pt x="6076795" y="654536"/>
                </a:cubicBezTo>
                <a:lnTo>
                  <a:pt x="6022331" y="668971"/>
                </a:lnTo>
                <a:lnTo>
                  <a:pt x="6022220" y="668736"/>
                </a:lnTo>
                <a:lnTo>
                  <a:pt x="6022220" y="668732"/>
                </a:lnTo>
                <a:cubicBezTo>
                  <a:pt x="5999543" y="608109"/>
                  <a:pt x="5996150" y="542241"/>
                  <a:pt x="6013273" y="478531"/>
                </a:cubicBezTo>
                <a:cubicBezTo>
                  <a:pt x="6015894" y="468968"/>
                  <a:pt x="6018827" y="459558"/>
                  <a:pt x="6022220" y="450456"/>
                </a:cubicBezTo>
                <a:cubicBezTo>
                  <a:pt x="6005251" y="447525"/>
                  <a:pt x="5987819" y="446137"/>
                  <a:pt x="5969925" y="446137"/>
                </a:cubicBezTo>
                <a:close/>
                <a:moveTo>
                  <a:pt x="6065258" y="371476"/>
                </a:moveTo>
                <a:cubicBezTo>
                  <a:pt x="6047364" y="395386"/>
                  <a:pt x="6032863" y="421918"/>
                  <a:pt x="6022220" y="450457"/>
                </a:cubicBezTo>
                <a:cubicBezTo>
                  <a:pt x="6097806" y="463260"/>
                  <a:pt x="6164138" y="503059"/>
                  <a:pt x="6211033" y="559673"/>
                </a:cubicBezTo>
                <a:cubicBezTo>
                  <a:pt x="6230160" y="536687"/>
                  <a:pt x="6246050" y="510771"/>
                  <a:pt x="6257926" y="483005"/>
                </a:cubicBezTo>
                <a:cubicBezTo>
                  <a:pt x="6206405" y="429014"/>
                  <a:pt x="6139919" y="389832"/>
                  <a:pt x="6065258" y="37147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08000">
            <a:noAutofit/>
          </a:bodyPr>
          <a:lstStyle>
            <a:lvl1pPr marL="0" indent="0" algn="ctr">
              <a:buNone/>
              <a:defRPr sz="1000">
                <a:solidFill>
                  <a:schemeClr val="accent2"/>
                </a:solidFill>
              </a:defRPr>
            </a:lvl1pPr>
          </a:lstStyle>
          <a:p>
            <a:r>
              <a:rPr lang="en-US"/>
              <a:t>Drag picture file here or click </a:t>
            </a:r>
            <a:r>
              <a:rPr lang="en-US" noProof="0"/>
              <a:t>center</a:t>
            </a:r>
            <a:r>
              <a:rPr lang="en-US"/>
              <a:t> icon to insert light image</a:t>
            </a:r>
          </a:p>
          <a:p>
            <a:endParaRPr lang="en-GB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6E57A2C4-59D9-2771-7F7C-85AB94B271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87487" y="2500384"/>
            <a:ext cx="9217026" cy="1030130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 break one line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EF52E4A2-526B-92C0-3BC8-41B3956FCF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487487" y="3659011"/>
            <a:ext cx="9213525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0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30595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2 or 3 lin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9">
            <a:extLst>
              <a:ext uri="{FF2B5EF4-FFF2-40B4-BE49-F238E27FC236}">
                <a16:creationId xmlns:a16="http://schemas.microsoft.com/office/drawing/2014/main" id="{0FB197E9-9F43-28D4-A8FE-131BB93E54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2" b="755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B303406-BC78-DA68-B53E-5531BCABC8B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NL">
              <a:solidFill>
                <a:schemeClr val="tx1"/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908EB6-F82D-1AA5-35A5-6E5CF7A5A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1292" y="6415588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1" name="Text Placeholder 9">
            <a:extLst>
              <a:ext uri="{FF2B5EF4-FFF2-40B4-BE49-F238E27FC236}">
                <a16:creationId xmlns:a16="http://schemas.microsoft.com/office/drawing/2014/main" id="{268F205D-6A96-F8BD-D1AD-F6C6F2D82D7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59150" y="3877820"/>
            <a:ext cx="5473700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buNone/>
              <a:defRPr sz="24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Section break subtitle here</a:t>
            </a:r>
          </a:p>
        </p:txBody>
      </p:sp>
      <p:sp>
        <p:nvSpPr>
          <p:cNvPr id="62" name="Text Placeholder 9">
            <a:extLst>
              <a:ext uri="{FF2B5EF4-FFF2-40B4-BE49-F238E27FC236}">
                <a16:creationId xmlns:a16="http://schemas.microsoft.com/office/drawing/2014/main" id="{0DE7D0AD-4F10-AFFB-0952-EC9DCBAE19B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85466" y="1934977"/>
            <a:ext cx="6021070" cy="1567891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divider title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D54C28E-F12F-98E1-2D47-5F86059DFD83}"/>
              </a:ext>
            </a:extLst>
          </p:cNvPr>
          <p:cNvGrpSpPr/>
          <p:nvPr userDrawn="1"/>
        </p:nvGrpSpPr>
        <p:grpSpPr>
          <a:xfrm>
            <a:off x="368227" y="6247419"/>
            <a:ext cx="869854" cy="440815"/>
            <a:chOff x="5591148" y="347222"/>
            <a:chExt cx="1029067" cy="533386"/>
          </a:xfrm>
        </p:grpSpPr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14EC5FCF-2BAA-EC33-D7B4-424B06B27B11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90D3C83B-7316-8951-DFC6-D594F8BF87A5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9B8551B2-4030-59D9-0D8B-D5E9BB293A9F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49B2FB89-76C1-8603-D8CE-1B95AFCBD2C6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 67">
              <a:extLst>
                <a:ext uri="{FF2B5EF4-FFF2-40B4-BE49-F238E27FC236}">
                  <a16:creationId xmlns:a16="http://schemas.microsoft.com/office/drawing/2014/main" id="{3B5BACE2-7EC5-BED7-278E-14A11A6091F4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 68">
              <a:extLst>
                <a:ext uri="{FF2B5EF4-FFF2-40B4-BE49-F238E27FC236}">
                  <a16:creationId xmlns:a16="http://schemas.microsoft.com/office/drawing/2014/main" id="{B917B6F4-1083-B92D-E4B4-258A4F4C10AD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 69">
              <a:extLst>
                <a:ext uri="{FF2B5EF4-FFF2-40B4-BE49-F238E27FC236}">
                  <a16:creationId xmlns:a16="http://schemas.microsoft.com/office/drawing/2014/main" id="{D486E55D-4B80-274F-99E6-BABA94DA8534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 70">
              <a:extLst>
                <a:ext uri="{FF2B5EF4-FFF2-40B4-BE49-F238E27FC236}">
                  <a16:creationId xmlns:a16="http://schemas.microsoft.com/office/drawing/2014/main" id="{69E17B46-8503-7943-C6C8-68A3A63DD71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 71">
              <a:extLst>
                <a:ext uri="{FF2B5EF4-FFF2-40B4-BE49-F238E27FC236}">
                  <a16:creationId xmlns:a16="http://schemas.microsoft.com/office/drawing/2014/main" id="{C6BA4EA3-0B98-110E-E54F-18E0077C4698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7C1EADF2-61C3-E922-D235-EA8E1B792614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 73">
              <a:extLst>
                <a:ext uri="{FF2B5EF4-FFF2-40B4-BE49-F238E27FC236}">
                  <a16:creationId xmlns:a16="http://schemas.microsoft.com/office/drawing/2014/main" id="{75AE0ABE-0302-3A09-0DBB-C2EF541A8210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D8C0BA0F-FAFE-19CB-BF2B-186E3B53B19A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39896063-93BB-31AD-0612-339E427DC69D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3163EC64-762D-8B6A-E3E5-530456F05E01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141A264-49D6-B007-4AEC-7B46028E8A71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8722AFB1-37DC-DF02-3DCB-E3EB4A130E98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DCDAB556-4BDC-A90C-2FF6-DE7DB7A003C8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 80">
              <a:extLst>
                <a:ext uri="{FF2B5EF4-FFF2-40B4-BE49-F238E27FC236}">
                  <a16:creationId xmlns:a16="http://schemas.microsoft.com/office/drawing/2014/main" id="{7E4A8FDE-DB8E-CF9B-341E-4E209FC676C1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 81">
              <a:extLst>
                <a:ext uri="{FF2B5EF4-FFF2-40B4-BE49-F238E27FC236}">
                  <a16:creationId xmlns:a16="http://schemas.microsoft.com/office/drawing/2014/main" id="{139B69BA-30FA-ACF4-E369-0A9173E75FC8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934ACC5F-A00B-728F-74B4-409A5E25D98F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 83">
              <a:extLst>
                <a:ext uri="{FF2B5EF4-FFF2-40B4-BE49-F238E27FC236}">
                  <a16:creationId xmlns:a16="http://schemas.microsoft.com/office/drawing/2014/main" id="{DE61879C-4885-D662-EA6F-789914F82CB9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 84">
              <a:extLst>
                <a:ext uri="{FF2B5EF4-FFF2-40B4-BE49-F238E27FC236}">
                  <a16:creationId xmlns:a16="http://schemas.microsoft.com/office/drawing/2014/main" id="{E98FBE29-F478-750A-2FE5-83C5981A0C75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 85">
              <a:extLst>
                <a:ext uri="{FF2B5EF4-FFF2-40B4-BE49-F238E27FC236}">
                  <a16:creationId xmlns:a16="http://schemas.microsoft.com/office/drawing/2014/main" id="{2148A833-7F41-7AEC-CCDC-F7A2FFD8E63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 86">
              <a:extLst>
                <a:ext uri="{FF2B5EF4-FFF2-40B4-BE49-F238E27FC236}">
                  <a16:creationId xmlns:a16="http://schemas.microsoft.com/office/drawing/2014/main" id="{932E0CC6-CE04-1965-5D9C-1EE567210E41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 87">
              <a:extLst>
                <a:ext uri="{FF2B5EF4-FFF2-40B4-BE49-F238E27FC236}">
                  <a16:creationId xmlns:a16="http://schemas.microsoft.com/office/drawing/2014/main" id="{455EA0B0-982D-C5A8-A744-7AD97D9FCBF1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8058294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Image - 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8" descr="A picture containing engine, close&#10;&#10;Description automatically generated">
            <a:extLst>
              <a:ext uri="{FF2B5EF4-FFF2-40B4-BE49-F238E27FC236}">
                <a16:creationId xmlns:a16="http://schemas.microsoft.com/office/drawing/2014/main" id="{AEE0B340-1017-4A00-D9E7-EE889FD60D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5" r="31986"/>
          <a:stretch/>
        </p:blipFill>
        <p:spPr>
          <a:xfrm>
            <a:off x="0" y="4"/>
            <a:ext cx="4151313" cy="685799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FF23611-CC11-70BF-C22A-51A54C40E7AA}"/>
              </a:ext>
            </a:extLst>
          </p:cNvPr>
          <p:cNvSpPr/>
          <p:nvPr userDrawn="1"/>
        </p:nvSpPr>
        <p:spPr>
          <a:xfrm>
            <a:off x="10848975" y="6308725"/>
            <a:ext cx="1343025" cy="54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405042-B232-80FE-AC4C-19F227A420A5}"/>
              </a:ext>
            </a:extLst>
          </p:cNvPr>
          <p:cNvSpPr txBox="1"/>
          <p:nvPr userDrawn="1"/>
        </p:nvSpPr>
        <p:spPr>
          <a:xfrm>
            <a:off x="1612900" y="-55880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DA2868C-D0C6-44CC-9B3D-8871DE818188}"/>
              </a:ext>
            </a:extLst>
          </p:cNvPr>
          <p:cNvGrpSpPr/>
          <p:nvPr userDrawn="1"/>
        </p:nvGrpSpPr>
        <p:grpSpPr>
          <a:xfrm>
            <a:off x="353572" y="6014523"/>
            <a:ext cx="1029067" cy="533386"/>
            <a:chOff x="5591148" y="347222"/>
            <a:chExt cx="1029067" cy="533386"/>
          </a:xfrm>
        </p:grpSpPr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7CB010D7-3664-C2E6-3CFC-DD62B2B4AC46}"/>
                </a:ext>
              </a:extLst>
            </p:cNvPr>
            <p:cNvSpPr/>
            <p:nvPr userDrawn="1"/>
          </p:nvSpPr>
          <p:spPr>
            <a:xfrm>
              <a:off x="5597078" y="776572"/>
              <a:ext cx="61990" cy="101879"/>
            </a:xfrm>
            <a:custGeom>
              <a:avLst/>
              <a:gdLst>
                <a:gd name="connsiteX0" fmla="*/ 8894 w 61990"/>
                <a:gd name="connsiteY0" fmla="*/ 101880 h 101879"/>
                <a:gd name="connsiteX1" fmla="*/ 0 w 61990"/>
                <a:gd name="connsiteY1" fmla="*/ 101880 h 101879"/>
                <a:gd name="connsiteX2" fmla="*/ 0 w 61990"/>
                <a:gd name="connsiteY2" fmla="*/ 0 h 101879"/>
                <a:gd name="connsiteX3" fmla="*/ 26952 w 61990"/>
                <a:gd name="connsiteY3" fmla="*/ 0 h 101879"/>
                <a:gd name="connsiteX4" fmla="*/ 61990 w 61990"/>
                <a:gd name="connsiteY4" fmla="*/ 30995 h 101879"/>
                <a:gd name="connsiteX5" fmla="*/ 26952 w 61990"/>
                <a:gd name="connsiteY5" fmla="*/ 62529 h 101879"/>
                <a:gd name="connsiteX6" fmla="*/ 8894 w 61990"/>
                <a:gd name="connsiteY6" fmla="*/ 62529 h 101879"/>
                <a:gd name="connsiteX7" fmla="*/ 8894 w 61990"/>
                <a:gd name="connsiteY7" fmla="*/ 101880 h 101879"/>
                <a:gd name="connsiteX8" fmla="*/ 8894 w 61990"/>
                <a:gd name="connsiteY8" fmla="*/ 7816 h 101879"/>
                <a:gd name="connsiteX9" fmla="*/ 8894 w 61990"/>
                <a:gd name="connsiteY9" fmla="*/ 54174 h 101879"/>
                <a:gd name="connsiteX10" fmla="*/ 28030 w 61990"/>
                <a:gd name="connsiteY10" fmla="*/ 54174 h 101879"/>
                <a:gd name="connsiteX11" fmla="*/ 52827 w 61990"/>
                <a:gd name="connsiteY11" fmla="*/ 30726 h 101879"/>
                <a:gd name="connsiteX12" fmla="*/ 28030 w 61990"/>
                <a:gd name="connsiteY12" fmla="*/ 7816 h 101879"/>
                <a:gd name="connsiteX13" fmla="*/ 8894 w 61990"/>
                <a:gd name="connsiteY13" fmla="*/ 7816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1990" h="101879">
                  <a:moveTo>
                    <a:pt x="8894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26952" y="0"/>
                  </a:lnTo>
                  <a:cubicBezTo>
                    <a:pt x="50401" y="0"/>
                    <a:pt x="61990" y="13746"/>
                    <a:pt x="61990" y="30995"/>
                  </a:cubicBezTo>
                  <a:cubicBezTo>
                    <a:pt x="61990" y="47975"/>
                    <a:pt x="50401" y="62529"/>
                    <a:pt x="26952" y="62529"/>
                  </a:cubicBezTo>
                  <a:lnTo>
                    <a:pt x="8894" y="62529"/>
                  </a:lnTo>
                  <a:lnTo>
                    <a:pt x="8894" y="101880"/>
                  </a:lnTo>
                  <a:close/>
                  <a:moveTo>
                    <a:pt x="8894" y="7816"/>
                  </a:moveTo>
                  <a:lnTo>
                    <a:pt x="8894" y="54174"/>
                  </a:lnTo>
                  <a:lnTo>
                    <a:pt x="28030" y="54174"/>
                  </a:lnTo>
                  <a:cubicBezTo>
                    <a:pt x="41507" y="54174"/>
                    <a:pt x="52827" y="46088"/>
                    <a:pt x="52827" y="30726"/>
                  </a:cubicBezTo>
                  <a:cubicBezTo>
                    <a:pt x="52827" y="15363"/>
                    <a:pt x="41507" y="7816"/>
                    <a:pt x="28030" y="7816"/>
                  </a:cubicBezTo>
                  <a:lnTo>
                    <a:pt x="8894" y="781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B756D0BD-74F9-9295-2DF2-3857F4B145A4}"/>
                </a:ext>
              </a:extLst>
            </p:cNvPr>
            <p:cNvSpPr/>
            <p:nvPr userDrawn="1"/>
          </p:nvSpPr>
          <p:spPr>
            <a:xfrm>
              <a:off x="5665537" y="812419"/>
              <a:ext cx="52557" cy="67650"/>
            </a:xfrm>
            <a:custGeom>
              <a:avLst/>
              <a:gdLst>
                <a:gd name="connsiteX0" fmla="*/ 43663 w 52557"/>
                <a:gd name="connsiteY0" fmla="*/ 21562 h 67650"/>
                <a:gd name="connsiteX1" fmla="*/ 27491 w 52557"/>
                <a:gd name="connsiteY1" fmla="*/ 7816 h 67650"/>
                <a:gd name="connsiteX2" fmla="*/ 7816 w 52557"/>
                <a:gd name="connsiteY2" fmla="*/ 14824 h 67650"/>
                <a:gd name="connsiteX3" fmla="*/ 3504 w 52557"/>
                <a:gd name="connsiteY3" fmla="*/ 8086 h 67650"/>
                <a:gd name="connsiteX4" fmla="*/ 28030 w 52557"/>
                <a:gd name="connsiteY4" fmla="*/ 0 h 67650"/>
                <a:gd name="connsiteX5" fmla="*/ 52557 w 52557"/>
                <a:gd name="connsiteY5" fmla="*/ 21831 h 67650"/>
                <a:gd name="connsiteX6" fmla="*/ 52557 w 52557"/>
                <a:gd name="connsiteY6" fmla="*/ 66033 h 67650"/>
                <a:gd name="connsiteX7" fmla="*/ 43663 w 52557"/>
                <a:gd name="connsiteY7" fmla="*/ 66033 h 67650"/>
                <a:gd name="connsiteX8" fmla="*/ 43663 w 52557"/>
                <a:gd name="connsiteY8" fmla="*/ 57947 h 67650"/>
                <a:gd name="connsiteX9" fmla="*/ 23449 w 52557"/>
                <a:gd name="connsiteY9" fmla="*/ 67650 h 67650"/>
                <a:gd name="connsiteX10" fmla="*/ 0 w 52557"/>
                <a:gd name="connsiteY10" fmla="*/ 47975 h 67650"/>
                <a:gd name="connsiteX11" fmla="*/ 21831 w 52557"/>
                <a:gd name="connsiteY11" fmla="*/ 29109 h 67650"/>
                <a:gd name="connsiteX12" fmla="*/ 37194 w 52557"/>
                <a:gd name="connsiteY12" fmla="*/ 29109 h 67650"/>
                <a:gd name="connsiteX13" fmla="*/ 43393 w 52557"/>
                <a:gd name="connsiteY13" fmla="*/ 23179 h 67650"/>
                <a:gd name="connsiteX14" fmla="*/ 43663 w 52557"/>
                <a:gd name="connsiteY14" fmla="*/ 21562 h 67650"/>
                <a:gd name="connsiteX15" fmla="*/ 43663 w 52557"/>
                <a:gd name="connsiteY15" fmla="*/ 21562 h 67650"/>
                <a:gd name="connsiteX16" fmla="*/ 43663 w 52557"/>
                <a:gd name="connsiteY16" fmla="*/ 43124 h 67650"/>
                <a:gd name="connsiteX17" fmla="*/ 43663 w 52557"/>
                <a:gd name="connsiteY17" fmla="*/ 34229 h 67650"/>
                <a:gd name="connsiteX18" fmla="*/ 35308 w 52557"/>
                <a:gd name="connsiteY18" fmla="*/ 36655 h 67650"/>
                <a:gd name="connsiteX19" fmla="*/ 23449 w 52557"/>
                <a:gd name="connsiteY19" fmla="*/ 36655 h 67650"/>
                <a:gd name="connsiteX20" fmla="*/ 9703 w 52557"/>
                <a:gd name="connsiteY20" fmla="*/ 47975 h 67650"/>
                <a:gd name="connsiteX21" fmla="*/ 24796 w 52557"/>
                <a:gd name="connsiteY21" fmla="*/ 60104 h 67650"/>
                <a:gd name="connsiteX22" fmla="*/ 43663 w 52557"/>
                <a:gd name="connsiteY22" fmla="*/ 43124 h 67650"/>
                <a:gd name="connsiteX23" fmla="*/ 43663 w 52557"/>
                <a:gd name="connsiteY23" fmla="*/ 43124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2557" h="67650">
                  <a:moveTo>
                    <a:pt x="43663" y="21562"/>
                  </a:moveTo>
                  <a:cubicBezTo>
                    <a:pt x="43663" y="11859"/>
                    <a:pt x="36116" y="7816"/>
                    <a:pt x="27491" y="7816"/>
                  </a:cubicBezTo>
                  <a:cubicBezTo>
                    <a:pt x="19406" y="7816"/>
                    <a:pt x="12937" y="11320"/>
                    <a:pt x="7816" y="14824"/>
                  </a:cubicBezTo>
                  <a:lnTo>
                    <a:pt x="3504" y="8086"/>
                  </a:lnTo>
                  <a:cubicBezTo>
                    <a:pt x="7816" y="4582"/>
                    <a:pt x="16980" y="0"/>
                    <a:pt x="28030" y="0"/>
                  </a:cubicBezTo>
                  <a:cubicBezTo>
                    <a:pt x="43393" y="0"/>
                    <a:pt x="52557" y="8625"/>
                    <a:pt x="52557" y="21831"/>
                  </a:cubicBezTo>
                  <a:lnTo>
                    <a:pt x="52557" y="66033"/>
                  </a:lnTo>
                  <a:lnTo>
                    <a:pt x="43663" y="66033"/>
                  </a:lnTo>
                  <a:lnTo>
                    <a:pt x="43663" y="57947"/>
                  </a:lnTo>
                  <a:cubicBezTo>
                    <a:pt x="39890" y="64416"/>
                    <a:pt x="31265" y="67650"/>
                    <a:pt x="23449" y="67650"/>
                  </a:cubicBezTo>
                  <a:cubicBezTo>
                    <a:pt x="9433" y="67650"/>
                    <a:pt x="0" y="59565"/>
                    <a:pt x="0" y="47975"/>
                  </a:cubicBezTo>
                  <a:cubicBezTo>
                    <a:pt x="0" y="36386"/>
                    <a:pt x="8355" y="29109"/>
                    <a:pt x="21831" y="29109"/>
                  </a:cubicBezTo>
                  <a:lnTo>
                    <a:pt x="37194" y="29109"/>
                  </a:lnTo>
                  <a:cubicBezTo>
                    <a:pt x="41776" y="29109"/>
                    <a:pt x="43393" y="26683"/>
                    <a:pt x="43393" y="23179"/>
                  </a:cubicBezTo>
                  <a:lnTo>
                    <a:pt x="43663" y="21562"/>
                  </a:lnTo>
                  <a:lnTo>
                    <a:pt x="43663" y="21562"/>
                  </a:lnTo>
                  <a:close/>
                  <a:moveTo>
                    <a:pt x="43663" y="43124"/>
                  </a:moveTo>
                  <a:lnTo>
                    <a:pt x="43663" y="34229"/>
                  </a:lnTo>
                  <a:cubicBezTo>
                    <a:pt x="42046" y="36116"/>
                    <a:pt x="38811" y="36655"/>
                    <a:pt x="35308" y="36655"/>
                  </a:cubicBezTo>
                  <a:lnTo>
                    <a:pt x="23449" y="36655"/>
                  </a:lnTo>
                  <a:cubicBezTo>
                    <a:pt x="14015" y="36655"/>
                    <a:pt x="9703" y="41237"/>
                    <a:pt x="9703" y="47975"/>
                  </a:cubicBezTo>
                  <a:cubicBezTo>
                    <a:pt x="9703" y="53635"/>
                    <a:pt x="14015" y="60104"/>
                    <a:pt x="24796" y="60104"/>
                  </a:cubicBezTo>
                  <a:cubicBezTo>
                    <a:pt x="34230" y="60104"/>
                    <a:pt x="43663" y="54713"/>
                    <a:pt x="43663" y="43124"/>
                  </a:cubicBezTo>
                  <a:lnTo>
                    <a:pt x="43663" y="4312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C1EB5B45-34C5-6B9C-21DB-D1C90E243993}"/>
                </a:ext>
              </a:extLst>
            </p:cNvPr>
            <p:cNvSpPr/>
            <p:nvPr userDrawn="1"/>
          </p:nvSpPr>
          <p:spPr>
            <a:xfrm>
              <a:off x="5738308" y="813227"/>
              <a:ext cx="32612" cy="65224"/>
            </a:xfrm>
            <a:custGeom>
              <a:avLst/>
              <a:gdLst>
                <a:gd name="connsiteX0" fmla="*/ 32343 w 32612"/>
                <a:gd name="connsiteY0" fmla="*/ 8894 h 65224"/>
                <a:gd name="connsiteX1" fmla="*/ 28030 w 32612"/>
                <a:gd name="connsiteY1" fmla="*/ 8894 h 65224"/>
                <a:gd name="connsiteX2" fmla="*/ 8625 w 32612"/>
                <a:gd name="connsiteY2" fmla="*/ 29378 h 65224"/>
                <a:gd name="connsiteX3" fmla="*/ 8625 w 32612"/>
                <a:gd name="connsiteY3" fmla="*/ 65225 h 65224"/>
                <a:gd name="connsiteX4" fmla="*/ 0 w 32612"/>
                <a:gd name="connsiteY4" fmla="*/ 65225 h 65224"/>
                <a:gd name="connsiteX5" fmla="*/ 0 w 32612"/>
                <a:gd name="connsiteY5" fmla="*/ 1078 h 65224"/>
                <a:gd name="connsiteX6" fmla="*/ 8355 w 32612"/>
                <a:gd name="connsiteY6" fmla="*/ 1078 h 65224"/>
                <a:gd name="connsiteX7" fmla="*/ 8355 w 32612"/>
                <a:gd name="connsiteY7" fmla="*/ 12129 h 65224"/>
                <a:gd name="connsiteX8" fmla="*/ 27761 w 32612"/>
                <a:gd name="connsiteY8" fmla="*/ 0 h 65224"/>
                <a:gd name="connsiteX9" fmla="*/ 32612 w 32612"/>
                <a:gd name="connsiteY9" fmla="*/ 270 h 65224"/>
                <a:gd name="connsiteX10" fmla="*/ 32343 w 32612"/>
                <a:gd name="connsiteY10" fmla="*/ 8894 h 65224"/>
                <a:gd name="connsiteX11" fmla="*/ 32343 w 32612"/>
                <a:gd name="connsiteY11" fmla="*/ 8894 h 65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612" h="65224">
                  <a:moveTo>
                    <a:pt x="32343" y="8894"/>
                  </a:moveTo>
                  <a:lnTo>
                    <a:pt x="28030" y="8894"/>
                  </a:lnTo>
                  <a:cubicBezTo>
                    <a:pt x="16710" y="8894"/>
                    <a:pt x="8625" y="14015"/>
                    <a:pt x="8625" y="29378"/>
                  </a:cubicBezTo>
                  <a:lnTo>
                    <a:pt x="8625" y="65225"/>
                  </a:lnTo>
                  <a:lnTo>
                    <a:pt x="0" y="65225"/>
                  </a:lnTo>
                  <a:lnTo>
                    <a:pt x="0" y="1078"/>
                  </a:lnTo>
                  <a:lnTo>
                    <a:pt x="8355" y="1078"/>
                  </a:lnTo>
                  <a:lnTo>
                    <a:pt x="8355" y="12129"/>
                  </a:lnTo>
                  <a:cubicBezTo>
                    <a:pt x="12129" y="3504"/>
                    <a:pt x="19945" y="0"/>
                    <a:pt x="27761" y="0"/>
                  </a:cubicBezTo>
                  <a:cubicBezTo>
                    <a:pt x="29109" y="0"/>
                    <a:pt x="30726" y="270"/>
                    <a:pt x="32612" y="270"/>
                  </a:cubicBezTo>
                  <a:lnTo>
                    <a:pt x="32343" y="8894"/>
                  </a:lnTo>
                  <a:lnTo>
                    <a:pt x="32343" y="8894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4CE623D6-F286-0BDE-597E-072CDD7A250D}"/>
                </a:ext>
              </a:extLst>
            </p:cNvPr>
            <p:cNvSpPr/>
            <p:nvPr userDrawn="1"/>
          </p:nvSpPr>
          <p:spPr>
            <a:xfrm>
              <a:off x="5776581" y="786814"/>
              <a:ext cx="35846" cy="91637"/>
            </a:xfrm>
            <a:custGeom>
              <a:avLst/>
              <a:gdLst>
                <a:gd name="connsiteX0" fmla="*/ 19945 w 35846"/>
                <a:gd name="connsiteY0" fmla="*/ 270 h 91637"/>
                <a:gd name="connsiteX1" fmla="*/ 19945 w 35846"/>
                <a:gd name="connsiteY1" fmla="*/ 27222 h 91637"/>
                <a:gd name="connsiteX2" fmla="*/ 35847 w 35846"/>
                <a:gd name="connsiteY2" fmla="*/ 27222 h 91637"/>
                <a:gd name="connsiteX3" fmla="*/ 35847 w 35846"/>
                <a:gd name="connsiteY3" fmla="*/ 34499 h 91637"/>
                <a:gd name="connsiteX4" fmla="*/ 19945 w 35846"/>
                <a:gd name="connsiteY4" fmla="*/ 34499 h 91637"/>
                <a:gd name="connsiteX5" fmla="*/ 19945 w 35846"/>
                <a:gd name="connsiteY5" fmla="*/ 78162 h 91637"/>
                <a:gd name="connsiteX6" fmla="*/ 29109 w 35846"/>
                <a:gd name="connsiteY6" fmla="*/ 84361 h 91637"/>
                <a:gd name="connsiteX7" fmla="*/ 35847 w 35846"/>
                <a:gd name="connsiteY7" fmla="*/ 83822 h 91637"/>
                <a:gd name="connsiteX8" fmla="*/ 35847 w 35846"/>
                <a:gd name="connsiteY8" fmla="*/ 91099 h 91637"/>
                <a:gd name="connsiteX9" fmla="*/ 25874 w 35846"/>
                <a:gd name="connsiteY9" fmla="*/ 91638 h 91637"/>
                <a:gd name="connsiteX10" fmla="*/ 11050 w 35846"/>
                <a:gd name="connsiteY10" fmla="*/ 77892 h 91637"/>
                <a:gd name="connsiteX11" fmla="*/ 11050 w 35846"/>
                <a:gd name="connsiteY11" fmla="*/ 34229 h 91637"/>
                <a:gd name="connsiteX12" fmla="*/ 0 w 35846"/>
                <a:gd name="connsiteY12" fmla="*/ 34229 h 91637"/>
                <a:gd name="connsiteX13" fmla="*/ 0 w 35846"/>
                <a:gd name="connsiteY13" fmla="*/ 26952 h 91637"/>
                <a:gd name="connsiteX14" fmla="*/ 11050 w 35846"/>
                <a:gd name="connsiteY14" fmla="*/ 26952 h 91637"/>
                <a:gd name="connsiteX15" fmla="*/ 11050 w 35846"/>
                <a:gd name="connsiteY15" fmla="*/ 0 h 91637"/>
                <a:gd name="connsiteX16" fmla="*/ 19945 w 35846"/>
                <a:gd name="connsiteY16" fmla="*/ 0 h 91637"/>
                <a:gd name="connsiteX17" fmla="*/ 19945 w 35846"/>
                <a:gd name="connsiteY17" fmla="*/ 270 h 91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5846" h="91637">
                  <a:moveTo>
                    <a:pt x="19945" y="270"/>
                  </a:moveTo>
                  <a:lnTo>
                    <a:pt x="19945" y="27222"/>
                  </a:lnTo>
                  <a:lnTo>
                    <a:pt x="35847" y="27222"/>
                  </a:lnTo>
                  <a:lnTo>
                    <a:pt x="35847" y="34499"/>
                  </a:lnTo>
                  <a:lnTo>
                    <a:pt x="19945" y="34499"/>
                  </a:lnTo>
                  <a:lnTo>
                    <a:pt x="19945" y="78162"/>
                  </a:lnTo>
                  <a:cubicBezTo>
                    <a:pt x="19945" y="84091"/>
                    <a:pt x="24257" y="84361"/>
                    <a:pt x="29109" y="84361"/>
                  </a:cubicBezTo>
                  <a:cubicBezTo>
                    <a:pt x="33151" y="84361"/>
                    <a:pt x="35847" y="83822"/>
                    <a:pt x="35847" y="83822"/>
                  </a:cubicBezTo>
                  <a:lnTo>
                    <a:pt x="35847" y="91099"/>
                  </a:lnTo>
                  <a:cubicBezTo>
                    <a:pt x="35847" y="91099"/>
                    <a:pt x="31265" y="91638"/>
                    <a:pt x="25874" y="91638"/>
                  </a:cubicBezTo>
                  <a:cubicBezTo>
                    <a:pt x="19136" y="91638"/>
                    <a:pt x="11050" y="89751"/>
                    <a:pt x="11050" y="77892"/>
                  </a:cubicBezTo>
                  <a:lnTo>
                    <a:pt x="11050" y="34229"/>
                  </a:lnTo>
                  <a:lnTo>
                    <a:pt x="0" y="34229"/>
                  </a:lnTo>
                  <a:lnTo>
                    <a:pt x="0" y="26952"/>
                  </a:lnTo>
                  <a:lnTo>
                    <a:pt x="11050" y="26952"/>
                  </a:lnTo>
                  <a:lnTo>
                    <a:pt x="11050" y="0"/>
                  </a:lnTo>
                  <a:lnTo>
                    <a:pt x="19945" y="0"/>
                  </a:lnTo>
                  <a:lnTo>
                    <a:pt x="19945" y="27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0B07FEBC-7DE7-5074-0EA6-A794BB061233}"/>
                </a:ext>
              </a:extLst>
            </p:cNvPr>
            <p:cNvSpPr/>
            <p:nvPr userDrawn="1"/>
          </p:nvSpPr>
          <p:spPr>
            <a:xfrm>
              <a:off x="5850430" y="812419"/>
              <a:ext cx="66572" cy="67650"/>
            </a:xfrm>
            <a:custGeom>
              <a:avLst/>
              <a:gdLst>
                <a:gd name="connsiteX0" fmla="*/ 33151 w 66572"/>
                <a:gd name="connsiteY0" fmla="*/ 0 h 67650"/>
                <a:gd name="connsiteX1" fmla="*/ 66572 w 66572"/>
                <a:gd name="connsiteY1" fmla="*/ 33960 h 67650"/>
                <a:gd name="connsiteX2" fmla="*/ 33151 w 66572"/>
                <a:gd name="connsiteY2" fmla="*/ 67650 h 67650"/>
                <a:gd name="connsiteX3" fmla="*/ 0 w 66572"/>
                <a:gd name="connsiteY3" fmla="*/ 33960 h 67650"/>
                <a:gd name="connsiteX4" fmla="*/ 33151 w 66572"/>
                <a:gd name="connsiteY4" fmla="*/ 0 h 67650"/>
                <a:gd name="connsiteX5" fmla="*/ 33151 w 66572"/>
                <a:gd name="connsiteY5" fmla="*/ 7816 h 67650"/>
                <a:gd name="connsiteX6" fmla="*/ 8894 w 66572"/>
                <a:gd name="connsiteY6" fmla="*/ 33960 h 67650"/>
                <a:gd name="connsiteX7" fmla="*/ 33151 w 66572"/>
                <a:gd name="connsiteY7" fmla="*/ 60104 h 67650"/>
                <a:gd name="connsiteX8" fmla="*/ 57409 w 66572"/>
                <a:gd name="connsiteY8" fmla="*/ 33960 h 67650"/>
                <a:gd name="connsiteX9" fmla="*/ 33151 w 66572"/>
                <a:gd name="connsiteY9" fmla="*/ 7816 h 67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6572" h="67650">
                  <a:moveTo>
                    <a:pt x="33151" y="0"/>
                  </a:moveTo>
                  <a:cubicBezTo>
                    <a:pt x="51749" y="0"/>
                    <a:pt x="66572" y="14285"/>
                    <a:pt x="66572" y="33960"/>
                  </a:cubicBezTo>
                  <a:cubicBezTo>
                    <a:pt x="66572" y="53635"/>
                    <a:pt x="51749" y="67650"/>
                    <a:pt x="33151" y="67650"/>
                  </a:cubicBezTo>
                  <a:cubicBezTo>
                    <a:pt x="14554" y="67650"/>
                    <a:pt x="0" y="53635"/>
                    <a:pt x="0" y="33960"/>
                  </a:cubicBezTo>
                  <a:cubicBezTo>
                    <a:pt x="0" y="14285"/>
                    <a:pt x="14824" y="0"/>
                    <a:pt x="33151" y="0"/>
                  </a:cubicBezTo>
                  <a:close/>
                  <a:moveTo>
                    <a:pt x="33151" y="7816"/>
                  </a:moveTo>
                  <a:cubicBezTo>
                    <a:pt x="18867" y="7816"/>
                    <a:pt x="8894" y="19136"/>
                    <a:pt x="8894" y="33960"/>
                  </a:cubicBezTo>
                  <a:cubicBezTo>
                    <a:pt x="8894" y="48784"/>
                    <a:pt x="18867" y="60104"/>
                    <a:pt x="33151" y="60104"/>
                  </a:cubicBezTo>
                  <a:cubicBezTo>
                    <a:pt x="47436" y="60104"/>
                    <a:pt x="57409" y="48784"/>
                    <a:pt x="57409" y="33960"/>
                  </a:cubicBezTo>
                  <a:cubicBezTo>
                    <a:pt x="57409" y="19406"/>
                    <a:pt x="47706" y="7816"/>
                    <a:pt x="33151" y="7816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FE7B1BC-7F03-7652-0350-409F8D94D6F5}"/>
                </a:ext>
              </a:extLst>
            </p:cNvPr>
            <p:cNvSpPr/>
            <p:nvPr userDrawn="1"/>
          </p:nvSpPr>
          <p:spPr>
            <a:xfrm>
              <a:off x="5925358" y="775764"/>
              <a:ext cx="34499" cy="102418"/>
            </a:xfrm>
            <a:custGeom>
              <a:avLst/>
              <a:gdLst>
                <a:gd name="connsiteX0" fmla="*/ 11320 w 34499"/>
                <a:gd name="connsiteY0" fmla="*/ 15363 h 102418"/>
                <a:gd name="connsiteX1" fmla="*/ 25874 w 34499"/>
                <a:gd name="connsiteY1" fmla="*/ 0 h 102418"/>
                <a:gd name="connsiteX2" fmla="*/ 34499 w 34499"/>
                <a:gd name="connsiteY2" fmla="*/ 539 h 102418"/>
                <a:gd name="connsiteX3" fmla="*/ 34499 w 34499"/>
                <a:gd name="connsiteY3" fmla="*/ 8355 h 102418"/>
                <a:gd name="connsiteX4" fmla="*/ 28030 w 34499"/>
                <a:gd name="connsiteY4" fmla="*/ 7547 h 102418"/>
                <a:gd name="connsiteX5" fmla="*/ 19945 w 34499"/>
                <a:gd name="connsiteY5" fmla="*/ 16171 h 102418"/>
                <a:gd name="connsiteX6" fmla="*/ 19945 w 34499"/>
                <a:gd name="connsiteY6" fmla="*/ 38272 h 102418"/>
                <a:gd name="connsiteX7" fmla="*/ 33151 w 34499"/>
                <a:gd name="connsiteY7" fmla="*/ 38272 h 102418"/>
                <a:gd name="connsiteX8" fmla="*/ 33151 w 34499"/>
                <a:gd name="connsiteY8" fmla="*/ 45549 h 102418"/>
                <a:gd name="connsiteX9" fmla="*/ 19945 w 34499"/>
                <a:gd name="connsiteY9" fmla="*/ 45549 h 102418"/>
                <a:gd name="connsiteX10" fmla="*/ 19945 w 34499"/>
                <a:gd name="connsiteY10" fmla="*/ 102419 h 102418"/>
                <a:gd name="connsiteX11" fmla="*/ 11050 w 34499"/>
                <a:gd name="connsiteY11" fmla="*/ 102419 h 102418"/>
                <a:gd name="connsiteX12" fmla="*/ 11050 w 34499"/>
                <a:gd name="connsiteY12" fmla="*/ 45549 h 102418"/>
                <a:gd name="connsiteX13" fmla="*/ 0 w 34499"/>
                <a:gd name="connsiteY13" fmla="*/ 45549 h 102418"/>
                <a:gd name="connsiteX14" fmla="*/ 0 w 34499"/>
                <a:gd name="connsiteY14" fmla="*/ 38272 h 102418"/>
                <a:gd name="connsiteX15" fmla="*/ 11050 w 34499"/>
                <a:gd name="connsiteY15" fmla="*/ 38272 h 102418"/>
                <a:gd name="connsiteX16" fmla="*/ 11050 w 34499"/>
                <a:gd name="connsiteY16" fmla="*/ 15363 h 102418"/>
                <a:gd name="connsiteX17" fmla="*/ 11320 w 34499"/>
                <a:gd name="connsiteY17" fmla="*/ 15363 h 1024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4499" h="102418">
                  <a:moveTo>
                    <a:pt x="11320" y="15363"/>
                  </a:moveTo>
                  <a:cubicBezTo>
                    <a:pt x="11320" y="3504"/>
                    <a:pt x="19136" y="0"/>
                    <a:pt x="25874" y="0"/>
                  </a:cubicBezTo>
                  <a:cubicBezTo>
                    <a:pt x="30456" y="0"/>
                    <a:pt x="34499" y="539"/>
                    <a:pt x="34499" y="539"/>
                  </a:cubicBezTo>
                  <a:lnTo>
                    <a:pt x="34499" y="8355"/>
                  </a:lnTo>
                  <a:cubicBezTo>
                    <a:pt x="34499" y="8355"/>
                    <a:pt x="30456" y="7547"/>
                    <a:pt x="28030" y="7547"/>
                  </a:cubicBezTo>
                  <a:cubicBezTo>
                    <a:pt x="22370" y="7547"/>
                    <a:pt x="19945" y="9972"/>
                    <a:pt x="19945" y="16171"/>
                  </a:cubicBezTo>
                  <a:lnTo>
                    <a:pt x="19945" y="38272"/>
                  </a:lnTo>
                  <a:lnTo>
                    <a:pt x="33151" y="38272"/>
                  </a:lnTo>
                  <a:lnTo>
                    <a:pt x="33151" y="45549"/>
                  </a:lnTo>
                  <a:lnTo>
                    <a:pt x="19945" y="45549"/>
                  </a:lnTo>
                  <a:lnTo>
                    <a:pt x="19945" y="102419"/>
                  </a:lnTo>
                  <a:lnTo>
                    <a:pt x="11050" y="102419"/>
                  </a:lnTo>
                  <a:lnTo>
                    <a:pt x="11050" y="45549"/>
                  </a:lnTo>
                  <a:lnTo>
                    <a:pt x="0" y="45549"/>
                  </a:lnTo>
                  <a:lnTo>
                    <a:pt x="0" y="38272"/>
                  </a:lnTo>
                  <a:lnTo>
                    <a:pt x="11050" y="38272"/>
                  </a:lnTo>
                  <a:lnTo>
                    <a:pt x="11050" y="15363"/>
                  </a:lnTo>
                  <a:lnTo>
                    <a:pt x="11320" y="15363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29FE7C2-8DB2-C873-A975-EF56DEC5DE75}"/>
                </a:ext>
              </a:extLst>
            </p:cNvPr>
            <p:cNvSpPr/>
            <p:nvPr userDrawn="1"/>
          </p:nvSpPr>
          <p:spPr>
            <a:xfrm>
              <a:off x="5994086" y="774416"/>
              <a:ext cx="102958" cy="105653"/>
            </a:xfrm>
            <a:custGeom>
              <a:avLst/>
              <a:gdLst>
                <a:gd name="connsiteX0" fmla="*/ 52827 w 102958"/>
                <a:gd name="connsiteY0" fmla="*/ 87056 h 105653"/>
                <a:gd name="connsiteX1" fmla="*/ 80588 w 102958"/>
                <a:gd name="connsiteY1" fmla="*/ 67650 h 105653"/>
                <a:gd name="connsiteX2" fmla="*/ 102958 w 102958"/>
                <a:gd name="connsiteY2" fmla="*/ 67650 h 105653"/>
                <a:gd name="connsiteX3" fmla="*/ 53096 w 102958"/>
                <a:gd name="connsiteY3" fmla="*/ 105653 h 105653"/>
                <a:gd name="connsiteX4" fmla="*/ 0 w 102958"/>
                <a:gd name="connsiteY4" fmla="*/ 52827 h 105653"/>
                <a:gd name="connsiteX5" fmla="*/ 53096 w 102958"/>
                <a:gd name="connsiteY5" fmla="*/ 0 h 105653"/>
                <a:gd name="connsiteX6" fmla="*/ 102958 w 102958"/>
                <a:gd name="connsiteY6" fmla="*/ 38003 h 105653"/>
                <a:gd name="connsiteX7" fmla="*/ 80588 w 102958"/>
                <a:gd name="connsiteY7" fmla="*/ 38003 h 105653"/>
                <a:gd name="connsiteX8" fmla="*/ 52827 w 102958"/>
                <a:gd name="connsiteY8" fmla="*/ 18597 h 105653"/>
                <a:gd name="connsiteX9" fmla="*/ 20753 w 102958"/>
                <a:gd name="connsiteY9" fmla="*/ 52827 h 105653"/>
                <a:gd name="connsiteX10" fmla="*/ 52827 w 102958"/>
                <a:gd name="connsiteY10" fmla="*/ 87056 h 105653"/>
                <a:gd name="connsiteX11" fmla="*/ 52827 w 102958"/>
                <a:gd name="connsiteY11" fmla="*/ 87056 h 105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2958" h="105653">
                  <a:moveTo>
                    <a:pt x="52827" y="87056"/>
                  </a:moveTo>
                  <a:cubicBezTo>
                    <a:pt x="66303" y="87056"/>
                    <a:pt x="76814" y="79779"/>
                    <a:pt x="80588" y="67650"/>
                  </a:cubicBezTo>
                  <a:lnTo>
                    <a:pt x="102958" y="67650"/>
                  </a:lnTo>
                  <a:cubicBezTo>
                    <a:pt x="97029" y="91638"/>
                    <a:pt x="76006" y="105653"/>
                    <a:pt x="53096" y="105653"/>
                  </a:cubicBezTo>
                  <a:cubicBezTo>
                    <a:pt x="23179" y="105653"/>
                    <a:pt x="0" y="83552"/>
                    <a:pt x="0" y="52827"/>
                  </a:cubicBezTo>
                  <a:cubicBezTo>
                    <a:pt x="0" y="22101"/>
                    <a:pt x="23179" y="0"/>
                    <a:pt x="53096" y="0"/>
                  </a:cubicBezTo>
                  <a:cubicBezTo>
                    <a:pt x="76006" y="0"/>
                    <a:pt x="97029" y="14015"/>
                    <a:pt x="102958" y="38003"/>
                  </a:cubicBezTo>
                  <a:lnTo>
                    <a:pt x="80588" y="38003"/>
                  </a:lnTo>
                  <a:cubicBezTo>
                    <a:pt x="76814" y="25874"/>
                    <a:pt x="66303" y="18597"/>
                    <a:pt x="52827" y="18597"/>
                  </a:cubicBezTo>
                  <a:cubicBezTo>
                    <a:pt x="33690" y="18597"/>
                    <a:pt x="20753" y="33151"/>
                    <a:pt x="20753" y="52827"/>
                  </a:cubicBezTo>
                  <a:cubicBezTo>
                    <a:pt x="20753" y="72502"/>
                    <a:pt x="33690" y="87056"/>
                    <a:pt x="52827" y="87056"/>
                  </a:cubicBezTo>
                  <a:lnTo>
                    <a:pt x="52827" y="87056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3C4AB6C6-7F73-7320-72C2-B2D5B1913B6D}"/>
                </a:ext>
              </a:extLst>
            </p:cNvPr>
            <p:cNvSpPr/>
            <p:nvPr userDrawn="1"/>
          </p:nvSpPr>
          <p:spPr>
            <a:xfrm>
              <a:off x="6108364" y="776572"/>
              <a:ext cx="18866" cy="101879"/>
            </a:xfrm>
            <a:custGeom>
              <a:avLst/>
              <a:gdLst>
                <a:gd name="connsiteX0" fmla="*/ 18867 w 18866"/>
                <a:gd name="connsiteY0" fmla="*/ 101880 h 101879"/>
                <a:gd name="connsiteX1" fmla="*/ 0 w 18866"/>
                <a:gd name="connsiteY1" fmla="*/ 101880 h 101879"/>
                <a:gd name="connsiteX2" fmla="*/ 0 w 18866"/>
                <a:gd name="connsiteY2" fmla="*/ 0 h 101879"/>
                <a:gd name="connsiteX3" fmla="*/ 18867 w 18866"/>
                <a:gd name="connsiteY3" fmla="*/ 0 h 101879"/>
                <a:gd name="connsiteX4" fmla="*/ 18867 w 18866"/>
                <a:gd name="connsiteY4" fmla="*/ 10188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66" h="101879">
                  <a:moveTo>
                    <a:pt x="18867" y="101880"/>
                  </a:moveTo>
                  <a:lnTo>
                    <a:pt x="0" y="101880"/>
                  </a:lnTo>
                  <a:lnTo>
                    <a:pt x="0" y="0"/>
                  </a:lnTo>
                  <a:lnTo>
                    <a:pt x="18867" y="0"/>
                  </a:lnTo>
                  <a:lnTo>
                    <a:pt x="18867" y="10188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E4EC67FF-EBC4-B37A-88B2-D2C8F7AFE652}"/>
                </a:ext>
              </a:extLst>
            </p:cNvPr>
            <p:cNvSpPr/>
            <p:nvPr userDrawn="1"/>
          </p:nvSpPr>
          <p:spPr>
            <a:xfrm>
              <a:off x="6138551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3A6DF060-D93C-A08E-FC19-5D80859BAF69}"/>
                </a:ext>
              </a:extLst>
            </p:cNvPr>
            <p:cNvSpPr/>
            <p:nvPr userDrawn="1"/>
          </p:nvSpPr>
          <p:spPr>
            <a:xfrm>
              <a:off x="6215096" y="810532"/>
              <a:ext cx="40967" cy="67919"/>
            </a:xfrm>
            <a:custGeom>
              <a:avLst/>
              <a:gdLst>
                <a:gd name="connsiteX0" fmla="*/ 40968 w 40967"/>
                <a:gd name="connsiteY0" fmla="*/ 19945 h 67919"/>
                <a:gd name="connsiteX1" fmla="*/ 32882 w 40967"/>
                <a:gd name="connsiteY1" fmla="*/ 19945 h 67919"/>
                <a:gd name="connsiteX2" fmla="*/ 18867 w 40967"/>
                <a:gd name="connsiteY2" fmla="*/ 36116 h 67919"/>
                <a:gd name="connsiteX3" fmla="*/ 18867 w 40967"/>
                <a:gd name="connsiteY3" fmla="*/ 67920 h 67919"/>
                <a:gd name="connsiteX4" fmla="*/ 0 w 40967"/>
                <a:gd name="connsiteY4" fmla="*/ 67920 h 67919"/>
                <a:gd name="connsiteX5" fmla="*/ 0 w 40967"/>
                <a:gd name="connsiteY5" fmla="*/ 1078 h 67919"/>
                <a:gd name="connsiteX6" fmla="*/ 18328 w 40967"/>
                <a:gd name="connsiteY6" fmla="*/ 1078 h 67919"/>
                <a:gd name="connsiteX7" fmla="*/ 18328 w 40967"/>
                <a:gd name="connsiteY7" fmla="*/ 11590 h 67919"/>
                <a:gd name="connsiteX8" fmla="*/ 35577 w 40967"/>
                <a:gd name="connsiteY8" fmla="*/ 0 h 67919"/>
                <a:gd name="connsiteX9" fmla="*/ 40698 w 40967"/>
                <a:gd name="connsiteY9" fmla="*/ 539 h 67919"/>
                <a:gd name="connsiteX10" fmla="*/ 40968 w 40967"/>
                <a:gd name="connsiteY10" fmla="*/ 19945 h 67919"/>
                <a:gd name="connsiteX11" fmla="*/ 40968 w 40967"/>
                <a:gd name="connsiteY11" fmla="*/ 19945 h 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0967" h="67919">
                  <a:moveTo>
                    <a:pt x="40968" y="19945"/>
                  </a:moveTo>
                  <a:lnTo>
                    <a:pt x="32882" y="19945"/>
                  </a:lnTo>
                  <a:cubicBezTo>
                    <a:pt x="23179" y="19945"/>
                    <a:pt x="18867" y="24527"/>
                    <a:pt x="18867" y="36116"/>
                  </a:cubicBezTo>
                  <a:lnTo>
                    <a:pt x="18867" y="67920"/>
                  </a:lnTo>
                  <a:lnTo>
                    <a:pt x="0" y="67920"/>
                  </a:lnTo>
                  <a:lnTo>
                    <a:pt x="0" y="1078"/>
                  </a:lnTo>
                  <a:lnTo>
                    <a:pt x="18328" y="1078"/>
                  </a:lnTo>
                  <a:lnTo>
                    <a:pt x="18328" y="11590"/>
                  </a:lnTo>
                  <a:cubicBezTo>
                    <a:pt x="21023" y="4582"/>
                    <a:pt x="27222" y="0"/>
                    <a:pt x="35577" y="0"/>
                  </a:cubicBezTo>
                  <a:cubicBezTo>
                    <a:pt x="37464" y="0"/>
                    <a:pt x="39081" y="270"/>
                    <a:pt x="40698" y="539"/>
                  </a:cubicBezTo>
                  <a:lnTo>
                    <a:pt x="40968" y="19945"/>
                  </a:lnTo>
                  <a:lnTo>
                    <a:pt x="40968" y="199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F5137999-2B00-6778-016B-2ABEECDE5C2F}"/>
                </a:ext>
              </a:extLst>
            </p:cNvPr>
            <p:cNvSpPr/>
            <p:nvPr userDrawn="1"/>
          </p:nvSpPr>
          <p:spPr>
            <a:xfrm>
              <a:off x="6261184" y="776572"/>
              <a:ext cx="30186" cy="101879"/>
            </a:xfrm>
            <a:custGeom>
              <a:avLst/>
              <a:gdLst>
                <a:gd name="connsiteX0" fmla="*/ 28300 w 30186"/>
                <a:gd name="connsiteY0" fmla="*/ 101880 h 101879"/>
                <a:gd name="connsiteX1" fmla="*/ 9433 w 30186"/>
                <a:gd name="connsiteY1" fmla="*/ 101880 h 101879"/>
                <a:gd name="connsiteX2" fmla="*/ 9433 w 30186"/>
                <a:gd name="connsiteY2" fmla="*/ 51209 h 101879"/>
                <a:gd name="connsiteX3" fmla="*/ 0 w 30186"/>
                <a:gd name="connsiteY3" fmla="*/ 51209 h 101879"/>
                <a:gd name="connsiteX4" fmla="*/ 0 w 30186"/>
                <a:gd name="connsiteY4" fmla="*/ 35308 h 101879"/>
                <a:gd name="connsiteX5" fmla="*/ 28300 w 30186"/>
                <a:gd name="connsiteY5" fmla="*/ 35308 h 101879"/>
                <a:gd name="connsiteX6" fmla="*/ 28300 w 30186"/>
                <a:gd name="connsiteY6" fmla="*/ 101880 h 101879"/>
                <a:gd name="connsiteX7" fmla="*/ 28300 w 30186"/>
                <a:gd name="connsiteY7" fmla="*/ 101880 h 101879"/>
                <a:gd name="connsiteX8" fmla="*/ 18058 w 30186"/>
                <a:gd name="connsiteY8" fmla="*/ 0 h 101879"/>
                <a:gd name="connsiteX9" fmla="*/ 30187 w 30186"/>
                <a:gd name="connsiteY9" fmla="*/ 12129 h 101879"/>
                <a:gd name="connsiteX10" fmla="*/ 18058 w 30186"/>
                <a:gd name="connsiteY10" fmla="*/ 24257 h 101879"/>
                <a:gd name="connsiteX11" fmla="*/ 5929 w 30186"/>
                <a:gd name="connsiteY11" fmla="*/ 12129 h 101879"/>
                <a:gd name="connsiteX12" fmla="*/ 18058 w 30186"/>
                <a:gd name="connsiteY12" fmla="*/ 0 h 1018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186" h="101879">
                  <a:moveTo>
                    <a:pt x="28300" y="101880"/>
                  </a:moveTo>
                  <a:lnTo>
                    <a:pt x="9433" y="101880"/>
                  </a:lnTo>
                  <a:lnTo>
                    <a:pt x="9433" y="51209"/>
                  </a:lnTo>
                  <a:lnTo>
                    <a:pt x="0" y="51209"/>
                  </a:lnTo>
                  <a:lnTo>
                    <a:pt x="0" y="35308"/>
                  </a:lnTo>
                  <a:lnTo>
                    <a:pt x="28300" y="35308"/>
                  </a:lnTo>
                  <a:lnTo>
                    <a:pt x="28300" y="101880"/>
                  </a:lnTo>
                  <a:lnTo>
                    <a:pt x="28300" y="101880"/>
                  </a:lnTo>
                  <a:close/>
                  <a:moveTo>
                    <a:pt x="18058" y="0"/>
                  </a:moveTo>
                  <a:cubicBezTo>
                    <a:pt x="24796" y="0"/>
                    <a:pt x="30187" y="5390"/>
                    <a:pt x="30187" y="12129"/>
                  </a:cubicBezTo>
                  <a:cubicBezTo>
                    <a:pt x="30187" y="18867"/>
                    <a:pt x="24796" y="24257"/>
                    <a:pt x="18058" y="24257"/>
                  </a:cubicBezTo>
                  <a:cubicBezTo>
                    <a:pt x="11320" y="24257"/>
                    <a:pt x="5929" y="18867"/>
                    <a:pt x="5929" y="12129"/>
                  </a:cubicBezTo>
                  <a:cubicBezTo>
                    <a:pt x="5929" y="5390"/>
                    <a:pt x="11320" y="0"/>
                    <a:pt x="18058" y="0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FA8ACD38-B55B-AFDE-66AB-BA8AE155DB68}"/>
                </a:ext>
              </a:extLst>
            </p:cNvPr>
            <p:cNvSpPr/>
            <p:nvPr userDrawn="1"/>
          </p:nvSpPr>
          <p:spPr>
            <a:xfrm>
              <a:off x="6299456" y="811610"/>
              <a:ext cx="69806" cy="66841"/>
            </a:xfrm>
            <a:custGeom>
              <a:avLst/>
              <a:gdLst>
                <a:gd name="connsiteX0" fmla="*/ 34769 w 69806"/>
                <a:gd name="connsiteY0" fmla="*/ 46358 h 66841"/>
                <a:gd name="connsiteX1" fmla="*/ 49862 w 69806"/>
                <a:gd name="connsiteY1" fmla="*/ 0 h 66841"/>
                <a:gd name="connsiteX2" fmla="*/ 69807 w 69806"/>
                <a:gd name="connsiteY2" fmla="*/ 0 h 66841"/>
                <a:gd name="connsiteX3" fmla="*/ 46089 w 69806"/>
                <a:gd name="connsiteY3" fmla="*/ 66842 h 66841"/>
                <a:gd name="connsiteX4" fmla="*/ 22640 w 69806"/>
                <a:gd name="connsiteY4" fmla="*/ 66842 h 66841"/>
                <a:gd name="connsiteX5" fmla="*/ 0 w 69806"/>
                <a:gd name="connsiteY5" fmla="*/ 0 h 66841"/>
                <a:gd name="connsiteX6" fmla="*/ 20484 w 69806"/>
                <a:gd name="connsiteY6" fmla="*/ 0 h 66841"/>
                <a:gd name="connsiteX7" fmla="*/ 34769 w 69806"/>
                <a:gd name="connsiteY7" fmla="*/ 46358 h 66841"/>
                <a:gd name="connsiteX8" fmla="*/ 34769 w 69806"/>
                <a:gd name="connsiteY8" fmla="*/ 46358 h 668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9806" h="66841">
                  <a:moveTo>
                    <a:pt x="34769" y="46358"/>
                  </a:moveTo>
                  <a:lnTo>
                    <a:pt x="49862" y="0"/>
                  </a:lnTo>
                  <a:lnTo>
                    <a:pt x="69807" y="0"/>
                  </a:lnTo>
                  <a:lnTo>
                    <a:pt x="46089" y="66842"/>
                  </a:lnTo>
                  <a:lnTo>
                    <a:pt x="22640" y="66842"/>
                  </a:lnTo>
                  <a:lnTo>
                    <a:pt x="0" y="0"/>
                  </a:lnTo>
                  <a:lnTo>
                    <a:pt x="20484" y="0"/>
                  </a:lnTo>
                  <a:lnTo>
                    <a:pt x="34769" y="46358"/>
                  </a:lnTo>
                  <a:lnTo>
                    <a:pt x="34769" y="4635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 47">
              <a:extLst>
                <a:ext uri="{FF2B5EF4-FFF2-40B4-BE49-F238E27FC236}">
                  <a16:creationId xmlns:a16="http://schemas.microsoft.com/office/drawing/2014/main" id="{8B4B0487-D99A-8A8E-FC61-F5E67202203C}"/>
                </a:ext>
              </a:extLst>
            </p:cNvPr>
            <p:cNvSpPr/>
            <p:nvPr userDrawn="1"/>
          </p:nvSpPr>
          <p:spPr>
            <a:xfrm>
              <a:off x="6372497" y="809993"/>
              <a:ext cx="60912" cy="70076"/>
            </a:xfrm>
            <a:custGeom>
              <a:avLst/>
              <a:gdLst>
                <a:gd name="connsiteX0" fmla="*/ 42046 w 60912"/>
                <a:gd name="connsiteY0" fmla="*/ 23988 h 70076"/>
                <a:gd name="connsiteX1" fmla="*/ 30995 w 60912"/>
                <a:gd name="connsiteY1" fmla="*/ 16171 h 70076"/>
                <a:gd name="connsiteX2" fmla="*/ 10781 w 60912"/>
                <a:gd name="connsiteY2" fmla="*/ 22370 h 70076"/>
                <a:gd name="connsiteX3" fmla="*/ 3504 w 60912"/>
                <a:gd name="connsiteY3" fmla="*/ 8086 h 70076"/>
                <a:gd name="connsiteX4" fmla="*/ 32073 w 60912"/>
                <a:gd name="connsiteY4" fmla="*/ 0 h 70076"/>
                <a:gd name="connsiteX5" fmla="*/ 60912 w 60912"/>
                <a:gd name="connsiteY5" fmla="*/ 24527 h 70076"/>
                <a:gd name="connsiteX6" fmla="*/ 60912 w 60912"/>
                <a:gd name="connsiteY6" fmla="*/ 68459 h 70076"/>
                <a:gd name="connsiteX7" fmla="*/ 42046 w 60912"/>
                <a:gd name="connsiteY7" fmla="*/ 68459 h 70076"/>
                <a:gd name="connsiteX8" fmla="*/ 42046 w 60912"/>
                <a:gd name="connsiteY8" fmla="*/ 61990 h 70076"/>
                <a:gd name="connsiteX9" fmla="*/ 23449 w 60912"/>
                <a:gd name="connsiteY9" fmla="*/ 70076 h 70076"/>
                <a:gd name="connsiteX10" fmla="*/ 0 w 60912"/>
                <a:gd name="connsiteY10" fmla="*/ 49053 h 70076"/>
                <a:gd name="connsiteX11" fmla="*/ 24257 w 60912"/>
                <a:gd name="connsiteY11" fmla="*/ 28569 h 70076"/>
                <a:gd name="connsiteX12" fmla="*/ 37464 w 60912"/>
                <a:gd name="connsiteY12" fmla="*/ 28569 h 70076"/>
                <a:gd name="connsiteX13" fmla="*/ 42046 w 60912"/>
                <a:gd name="connsiteY13" fmla="*/ 24527 h 70076"/>
                <a:gd name="connsiteX14" fmla="*/ 42046 w 60912"/>
                <a:gd name="connsiteY14" fmla="*/ 23988 h 70076"/>
                <a:gd name="connsiteX15" fmla="*/ 42046 w 60912"/>
                <a:gd name="connsiteY15" fmla="*/ 23988 h 70076"/>
                <a:gd name="connsiteX16" fmla="*/ 42046 w 60912"/>
                <a:gd name="connsiteY16" fmla="*/ 44471 h 70076"/>
                <a:gd name="connsiteX17" fmla="*/ 42046 w 60912"/>
                <a:gd name="connsiteY17" fmla="*/ 39620 h 70076"/>
                <a:gd name="connsiteX18" fmla="*/ 36116 w 60912"/>
                <a:gd name="connsiteY18" fmla="*/ 40968 h 70076"/>
                <a:gd name="connsiteX19" fmla="*/ 29109 w 60912"/>
                <a:gd name="connsiteY19" fmla="*/ 40968 h 70076"/>
                <a:gd name="connsiteX20" fmla="*/ 19675 w 60912"/>
                <a:gd name="connsiteY20" fmla="*/ 48245 h 70076"/>
                <a:gd name="connsiteX21" fmla="*/ 29109 w 60912"/>
                <a:gd name="connsiteY21" fmla="*/ 56061 h 70076"/>
                <a:gd name="connsiteX22" fmla="*/ 42046 w 60912"/>
                <a:gd name="connsiteY22" fmla="*/ 44471 h 70076"/>
                <a:gd name="connsiteX23" fmla="*/ 42046 w 60912"/>
                <a:gd name="connsiteY23" fmla="*/ 4447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912" h="70076">
                  <a:moveTo>
                    <a:pt x="42046" y="23988"/>
                  </a:moveTo>
                  <a:cubicBezTo>
                    <a:pt x="42046" y="19136"/>
                    <a:pt x="38272" y="16171"/>
                    <a:pt x="30995" y="16171"/>
                  </a:cubicBezTo>
                  <a:cubicBezTo>
                    <a:pt x="24257" y="16171"/>
                    <a:pt x="15902" y="19675"/>
                    <a:pt x="10781" y="22370"/>
                  </a:cubicBezTo>
                  <a:lnTo>
                    <a:pt x="3504" y="8086"/>
                  </a:lnTo>
                  <a:cubicBezTo>
                    <a:pt x="3504" y="8086"/>
                    <a:pt x="15902" y="0"/>
                    <a:pt x="32073" y="0"/>
                  </a:cubicBezTo>
                  <a:cubicBezTo>
                    <a:pt x="47167" y="0"/>
                    <a:pt x="60912" y="7008"/>
                    <a:pt x="60912" y="24527"/>
                  </a:cubicBezTo>
                  <a:lnTo>
                    <a:pt x="60912" y="68459"/>
                  </a:lnTo>
                  <a:lnTo>
                    <a:pt x="42046" y="68459"/>
                  </a:lnTo>
                  <a:lnTo>
                    <a:pt x="42046" y="61990"/>
                  </a:lnTo>
                  <a:cubicBezTo>
                    <a:pt x="38542" y="67111"/>
                    <a:pt x="30995" y="70076"/>
                    <a:pt x="23449" y="70076"/>
                  </a:cubicBezTo>
                  <a:cubicBezTo>
                    <a:pt x="9433" y="70076"/>
                    <a:pt x="0" y="60104"/>
                    <a:pt x="0" y="49053"/>
                  </a:cubicBezTo>
                  <a:cubicBezTo>
                    <a:pt x="0" y="36386"/>
                    <a:pt x="9433" y="28569"/>
                    <a:pt x="24257" y="28569"/>
                  </a:cubicBezTo>
                  <a:lnTo>
                    <a:pt x="37464" y="28569"/>
                  </a:lnTo>
                  <a:cubicBezTo>
                    <a:pt x="40698" y="28569"/>
                    <a:pt x="42046" y="27222"/>
                    <a:pt x="42046" y="24527"/>
                  </a:cubicBezTo>
                  <a:lnTo>
                    <a:pt x="42046" y="23988"/>
                  </a:lnTo>
                  <a:lnTo>
                    <a:pt x="42046" y="23988"/>
                  </a:lnTo>
                  <a:close/>
                  <a:moveTo>
                    <a:pt x="42046" y="44471"/>
                  </a:moveTo>
                  <a:lnTo>
                    <a:pt x="42046" y="39620"/>
                  </a:lnTo>
                  <a:cubicBezTo>
                    <a:pt x="40968" y="40698"/>
                    <a:pt x="38811" y="40968"/>
                    <a:pt x="36116" y="40968"/>
                  </a:cubicBezTo>
                  <a:lnTo>
                    <a:pt x="29109" y="40968"/>
                  </a:lnTo>
                  <a:cubicBezTo>
                    <a:pt x="23179" y="40968"/>
                    <a:pt x="19675" y="43663"/>
                    <a:pt x="19675" y="48245"/>
                  </a:cubicBezTo>
                  <a:cubicBezTo>
                    <a:pt x="19675" y="52827"/>
                    <a:pt x="23449" y="56061"/>
                    <a:pt x="29109" y="56061"/>
                  </a:cubicBezTo>
                  <a:cubicBezTo>
                    <a:pt x="35847" y="56330"/>
                    <a:pt x="42046" y="52827"/>
                    <a:pt x="42046" y="44471"/>
                  </a:cubicBezTo>
                  <a:lnTo>
                    <a:pt x="42046" y="4447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 48">
              <a:extLst>
                <a:ext uri="{FF2B5EF4-FFF2-40B4-BE49-F238E27FC236}">
                  <a16:creationId xmlns:a16="http://schemas.microsoft.com/office/drawing/2014/main" id="{1999D749-C90A-BF9A-971B-AC8096C867E8}"/>
                </a:ext>
              </a:extLst>
            </p:cNvPr>
            <p:cNvSpPr/>
            <p:nvPr userDrawn="1"/>
          </p:nvSpPr>
          <p:spPr>
            <a:xfrm>
              <a:off x="6443113" y="786005"/>
              <a:ext cx="44471" cy="92985"/>
            </a:xfrm>
            <a:custGeom>
              <a:avLst/>
              <a:gdLst>
                <a:gd name="connsiteX0" fmla="*/ 29648 w 44471"/>
                <a:gd name="connsiteY0" fmla="*/ 269 h 92985"/>
                <a:gd name="connsiteX1" fmla="*/ 29648 w 44471"/>
                <a:gd name="connsiteY1" fmla="*/ 25605 h 92985"/>
                <a:gd name="connsiteX2" fmla="*/ 44202 w 44471"/>
                <a:gd name="connsiteY2" fmla="*/ 25605 h 92985"/>
                <a:gd name="connsiteX3" fmla="*/ 44202 w 44471"/>
                <a:gd name="connsiteY3" fmla="*/ 41507 h 92985"/>
                <a:gd name="connsiteX4" fmla="*/ 29648 w 44471"/>
                <a:gd name="connsiteY4" fmla="*/ 41507 h 92985"/>
                <a:gd name="connsiteX5" fmla="*/ 29648 w 44471"/>
                <a:gd name="connsiteY5" fmla="*/ 71693 h 92985"/>
                <a:gd name="connsiteX6" fmla="*/ 35847 w 44471"/>
                <a:gd name="connsiteY6" fmla="*/ 76545 h 92985"/>
                <a:gd name="connsiteX7" fmla="*/ 44471 w 44471"/>
                <a:gd name="connsiteY7" fmla="*/ 76006 h 92985"/>
                <a:gd name="connsiteX8" fmla="*/ 44471 w 44471"/>
                <a:gd name="connsiteY8" fmla="*/ 92177 h 92985"/>
                <a:gd name="connsiteX9" fmla="*/ 29648 w 44471"/>
                <a:gd name="connsiteY9" fmla="*/ 92985 h 92985"/>
                <a:gd name="connsiteX10" fmla="*/ 10511 w 44471"/>
                <a:gd name="connsiteY10" fmla="*/ 77892 h 92985"/>
                <a:gd name="connsiteX11" fmla="*/ 10511 w 44471"/>
                <a:gd name="connsiteY11" fmla="*/ 41237 h 92985"/>
                <a:gd name="connsiteX12" fmla="*/ 0 w 44471"/>
                <a:gd name="connsiteY12" fmla="*/ 41237 h 92985"/>
                <a:gd name="connsiteX13" fmla="*/ 0 w 44471"/>
                <a:gd name="connsiteY13" fmla="*/ 25335 h 92985"/>
                <a:gd name="connsiteX14" fmla="*/ 10511 w 44471"/>
                <a:gd name="connsiteY14" fmla="*/ 25335 h 92985"/>
                <a:gd name="connsiteX15" fmla="*/ 10511 w 44471"/>
                <a:gd name="connsiteY15" fmla="*/ 0 h 92985"/>
                <a:gd name="connsiteX16" fmla="*/ 29648 w 44471"/>
                <a:gd name="connsiteY16" fmla="*/ 269 h 92985"/>
                <a:gd name="connsiteX17" fmla="*/ 29648 w 44471"/>
                <a:gd name="connsiteY17" fmla="*/ 269 h 929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44471" h="92985">
                  <a:moveTo>
                    <a:pt x="29648" y="269"/>
                  </a:moveTo>
                  <a:lnTo>
                    <a:pt x="29648" y="25605"/>
                  </a:lnTo>
                  <a:lnTo>
                    <a:pt x="44202" y="25605"/>
                  </a:lnTo>
                  <a:lnTo>
                    <a:pt x="44202" y="41507"/>
                  </a:lnTo>
                  <a:lnTo>
                    <a:pt x="29648" y="41507"/>
                  </a:lnTo>
                  <a:lnTo>
                    <a:pt x="29648" y="71693"/>
                  </a:lnTo>
                  <a:cubicBezTo>
                    <a:pt x="29648" y="76006"/>
                    <a:pt x="33151" y="76545"/>
                    <a:pt x="35847" y="76545"/>
                  </a:cubicBezTo>
                  <a:cubicBezTo>
                    <a:pt x="40698" y="76545"/>
                    <a:pt x="44471" y="76006"/>
                    <a:pt x="44471" y="76006"/>
                  </a:cubicBezTo>
                  <a:lnTo>
                    <a:pt x="44471" y="92177"/>
                  </a:lnTo>
                  <a:cubicBezTo>
                    <a:pt x="44471" y="92177"/>
                    <a:pt x="35308" y="92985"/>
                    <a:pt x="29648" y="92985"/>
                  </a:cubicBezTo>
                  <a:cubicBezTo>
                    <a:pt x="20214" y="92985"/>
                    <a:pt x="10511" y="91368"/>
                    <a:pt x="10511" y="77892"/>
                  </a:cubicBezTo>
                  <a:lnTo>
                    <a:pt x="10511" y="41237"/>
                  </a:lnTo>
                  <a:lnTo>
                    <a:pt x="0" y="41237"/>
                  </a:lnTo>
                  <a:lnTo>
                    <a:pt x="0" y="25335"/>
                  </a:lnTo>
                  <a:lnTo>
                    <a:pt x="10511" y="25335"/>
                  </a:lnTo>
                  <a:lnTo>
                    <a:pt x="10511" y="0"/>
                  </a:lnTo>
                  <a:lnTo>
                    <a:pt x="29648" y="269"/>
                  </a:lnTo>
                  <a:lnTo>
                    <a:pt x="29648" y="269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 49">
              <a:extLst>
                <a:ext uri="{FF2B5EF4-FFF2-40B4-BE49-F238E27FC236}">
                  <a16:creationId xmlns:a16="http://schemas.microsoft.com/office/drawing/2014/main" id="{9A8DB4E4-0A2A-0E56-98DD-803B1E5BE4D2}"/>
                </a:ext>
              </a:extLst>
            </p:cNvPr>
            <p:cNvSpPr/>
            <p:nvPr userDrawn="1"/>
          </p:nvSpPr>
          <p:spPr>
            <a:xfrm>
              <a:off x="6496209" y="810532"/>
              <a:ext cx="69806" cy="70076"/>
            </a:xfrm>
            <a:custGeom>
              <a:avLst/>
              <a:gdLst>
                <a:gd name="connsiteX0" fmla="*/ 69537 w 69806"/>
                <a:gd name="connsiteY0" fmla="*/ 40159 h 70076"/>
                <a:gd name="connsiteX1" fmla="*/ 19945 w 69806"/>
                <a:gd name="connsiteY1" fmla="*/ 40159 h 70076"/>
                <a:gd name="connsiteX2" fmla="*/ 35308 w 69806"/>
                <a:gd name="connsiteY2" fmla="*/ 53635 h 70076"/>
                <a:gd name="connsiteX3" fmla="*/ 48784 w 69806"/>
                <a:gd name="connsiteY3" fmla="*/ 46897 h 70076"/>
                <a:gd name="connsiteX4" fmla="*/ 68459 w 69806"/>
                <a:gd name="connsiteY4" fmla="*/ 49053 h 70076"/>
                <a:gd name="connsiteX5" fmla="*/ 35038 w 69806"/>
                <a:gd name="connsiteY5" fmla="*/ 70076 h 70076"/>
                <a:gd name="connsiteX6" fmla="*/ 0 w 69806"/>
                <a:gd name="connsiteY6" fmla="*/ 35038 h 70076"/>
                <a:gd name="connsiteX7" fmla="*/ 34769 w 69806"/>
                <a:gd name="connsiteY7" fmla="*/ 0 h 70076"/>
                <a:gd name="connsiteX8" fmla="*/ 69807 w 69806"/>
                <a:gd name="connsiteY8" fmla="*/ 39889 h 70076"/>
                <a:gd name="connsiteX9" fmla="*/ 69537 w 69806"/>
                <a:gd name="connsiteY9" fmla="*/ 40159 h 70076"/>
                <a:gd name="connsiteX10" fmla="*/ 69537 w 69806"/>
                <a:gd name="connsiteY10" fmla="*/ 40159 h 70076"/>
                <a:gd name="connsiteX11" fmla="*/ 19406 w 69806"/>
                <a:gd name="connsiteY11" fmla="*/ 27491 h 70076"/>
                <a:gd name="connsiteX12" fmla="*/ 49323 w 69806"/>
                <a:gd name="connsiteY12" fmla="*/ 27491 h 70076"/>
                <a:gd name="connsiteX13" fmla="*/ 34499 w 69806"/>
                <a:gd name="connsiteY13" fmla="*/ 15363 h 70076"/>
                <a:gd name="connsiteX14" fmla="*/ 19406 w 69806"/>
                <a:gd name="connsiteY14" fmla="*/ 27491 h 70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806" h="70076">
                  <a:moveTo>
                    <a:pt x="69537" y="40159"/>
                  </a:moveTo>
                  <a:lnTo>
                    <a:pt x="19945" y="40159"/>
                  </a:lnTo>
                  <a:cubicBezTo>
                    <a:pt x="21023" y="47436"/>
                    <a:pt x="26683" y="53635"/>
                    <a:pt x="35308" y="53635"/>
                  </a:cubicBezTo>
                  <a:cubicBezTo>
                    <a:pt x="40968" y="53635"/>
                    <a:pt x="46089" y="51209"/>
                    <a:pt x="48784" y="46897"/>
                  </a:cubicBezTo>
                  <a:lnTo>
                    <a:pt x="68459" y="49053"/>
                  </a:lnTo>
                  <a:cubicBezTo>
                    <a:pt x="62530" y="63338"/>
                    <a:pt x="49862" y="70076"/>
                    <a:pt x="35038" y="70076"/>
                  </a:cubicBezTo>
                  <a:cubicBezTo>
                    <a:pt x="15093" y="70076"/>
                    <a:pt x="0" y="55252"/>
                    <a:pt x="0" y="35038"/>
                  </a:cubicBezTo>
                  <a:cubicBezTo>
                    <a:pt x="0" y="14824"/>
                    <a:pt x="14824" y="0"/>
                    <a:pt x="34769" y="0"/>
                  </a:cubicBezTo>
                  <a:cubicBezTo>
                    <a:pt x="53096" y="0"/>
                    <a:pt x="69807" y="11859"/>
                    <a:pt x="69807" y="39889"/>
                  </a:cubicBezTo>
                  <a:lnTo>
                    <a:pt x="69537" y="40159"/>
                  </a:lnTo>
                  <a:lnTo>
                    <a:pt x="69537" y="40159"/>
                  </a:lnTo>
                  <a:close/>
                  <a:moveTo>
                    <a:pt x="19406" y="27491"/>
                  </a:moveTo>
                  <a:lnTo>
                    <a:pt x="49323" y="27491"/>
                  </a:lnTo>
                  <a:cubicBezTo>
                    <a:pt x="48245" y="20753"/>
                    <a:pt x="42585" y="15363"/>
                    <a:pt x="34499" y="15363"/>
                  </a:cubicBezTo>
                  <a:cubicBezTo>
                    <a:pt x="26683" y="15093"/>
                    <a:pt x="21023" y="20214"/>
                    <a:pt x="19406" y="2749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50890E24-2427-8819-0598-762CA567873A}"/>
                </a:ext>
              </a:extLst>
            </p:cNvPr>
            <p:cNvSpPr/>
            <p:nvPr userDrawn="1"/>
          </p:nvSpPr>
          <p:spPr>
            <a:xfrm>
              <a:off x="6586769" y="637325"/>
              <a:ext cx="33446" cy="35384"/>
            </a:xfrm>
            <a:custGeom>
              <a:avLst/>
              <a:gdLst>
                <a:gd name="connsiteX0" fmla="*/ 0 w 33446"/>
                <a:gd name="connsiteY0" fmla="*/ 17692 h 35384"/>
                <a:gd name="connsiteX1" fmla="*/ 4851 w 33446"/>
                <a:gd name="connsiteY1" fmla="*/ 5025 h 35384"/>
                <a:gd name="connsiteX2" fmla="*/ 28030 w 33446"/>
                <a:gd name="connsiteY2" fmla="*/ 4486 h 35384"/>
                <a:gd name="connsiteX3" fmla="*/ 28030 w 33446"/>
                <a:gd name="connsiteY3" fmla="*/ 4486 h 35384"/>
                <a:gd name="connsiteX4" fmla="*/ 28570 w 33446"/>
                <a:gd name="connsiteY4" fmla="*/ 5025 h 35384"/>
                <a:gd name="connsiteX5" fmla="*/ 33421 w 33446"/>
                <a:gd name="connsiteY5" fmla="*/ 17692 h 35384"/>
                <a:gd name="connsiteX6" fmla="*/ 28570 w 33446"/>
                <a:gd name="connsiteY6" fmla="*/ 30360 h 35384"/>
                <a:gd name="connsiteX7" fmla="*/ 5390 w 33446"/>
                <a:gd name="connsiteY7" fmla="*/ 30899 h 35384"/>
                <a:gd name="connsiteX8" fmla="*/ 5390 w 33446"/>
                <a:gd name="connsiteY8" fmla="*/ 30899 h 35384"/>
                <a:gd name="connsiteX9" fmla="*/ 4851 w 33446"/>
                <a:gd name="connsiteY9" fmla="*/ 30360 h 35384"/>
                <a:gd name="connsiteX10" fmla="*/ 0 w 33446"/>
                <a:gd name="connsiteY10" fmla="*/ 17692 h 35384"/>
                <a:gd name="connsiteX11" fmla="*/ 2695 w 33446"/>
                <a:gd name="connsiteY11" fmla="*/ 17692 h 35384"/>
                <a:gd name="connsiteX12" fmla="*/ 6738 w 33446"/>
                <a:gd name="connsiteY12" fmla="*/ 28204 h 35384"/>
                <a:gd name="connsiteX13" fmla="*/ 25874 w 33446"/>
                <a:gd name="connsiteY13" fmla="*/ 29012 h 35384"/>
                <a:gd name="connsiteX14" fmla="*/ 26683 w 33446"/>
                <a:gd name="connsiteY14" fmla="*/ 28204 h 35384"/>
                <a:gd name="connsiteX15" fmla="*/ 26683 w 33446"/>
                <a:gd name="connsiteY15" fmla="*/ 7181 h 35384"/>
                <a:gd name="connsiteX16" fmla="*/ 7547 w 33446"/>
                <a:gd name="connsiteY16" fmla="*/ 6642 h 35384"/>
                <a:gd name="connsiteX17" fmla="*/ 7547 w 33446"/>
                <a:gd name="connsiteY17" fmla="*/ 6642 h 35384"/>
                <a:gd name="connsiteX18" fmla="*/ 7008 w 33446"/>
                <a:gd name="connsiteY18" fmla="*/ 7181 h 35384"/>
                <a:gd name="connsiteX19" fmla="*/ 2695 w 33446"/>
                <a:gd name="connsiteY19" fmla="*/ 17692 h 35384"/>
                <a:gd name="connsiteX20" fmla="*/ 2695 w 33446"/>
                <a:gd name="connsiteY20" fmla="*/ 17692 h 35384"/>
                <a:gd name="connsiteX21" fmla="*/ 2695 w 33446"/>
                <a:gd name="connsiteY21" fmla="*/ 17692 h 35384"/>
                <a:gd name="connsiteX22" fmla="*/ 13476 w 33446"/>
                <a:gd name="connsiteY22" fmla="*/ 19579 h 35384"/>
                <a:gd name="connsiteX23" fmla="*/ 13476 w 33446"/>
                <a:gd name="connsiteY23" fmla="*/ 27665 h 35384"/>
                <a:gd name="connsiteX24" fmla="*/ 9703 w 33446"/>
                <a:gd name="connsiteY24" fmla="*/ 27665 h 35384"/>
                <a:gd name="connsiteX25" fmla="*/ 9703 w 33446"/>
                <a:gd name="connsiteY25" fmla="*/ 7450 h 35384"/>
                <a:gd name="connsiteX26" fmla="*/ 16441 w 33446"/>
                <a:gd name="connsiteY26" fmla="*/ 7450 h 35384"/>
                <a:gd name="connsiteX27" fmla="*/ 22101 w 33446"/>
                <a:gd name="connsiteY27" fmla="*/ 9068 h 35384"/>
                <a:gd name="connsiteX28" fmla="*/ 24257 w 33446"/>
                <a:gd name="connsiteY28" fmla="*/ 13649 h 35384"/>
                <a:gd name="connsiteX29" fmla="*/ 23449 w 33446"/>
                <a:gd name="connsiteY29" fmla="*/ 16075 h 35384"/>
                <a:gd name="connsiteX30" fmla="*/ 21292 w 33446"/>
                <a:gd name="connsiteY30" fmla="*/ 17962 h 35384"/>
                <a:gd name="connsiteX31" fmla="*/ 23449 w 33446"/>
                <a:gd name="connsiteY31" fmla="*/ 19848 h 35384"/>
                <a:gd name="connsiteX32" fmla="*/ 24257 w 33446"/>
                <a:gd name="connsiteY32" fmla="*/ 22813 h 35384"/>
                <a:gd name="connsiteX33" fmla="*/ 24257 w 33446"/>
                <a:gd name="connsiteY33" fmla="*/ 24161 h 35384"/>
                <a:gd name="connsiteX34" fmla="*/ 24257 w 33446"/>
                <a:gd name="connsiteY34" fmla="*/ 25778 h 35384"/>
                <a:gd name="connsiteX35" fmla="*/ 24796 w 33446"/>
                <a:gd name="connsiteY35" fmla="*/ 27126 h 35384"/>
                <a:gd name="connsiteX36" fmla="*/ 24796 w 33446"/>
                <a:gd name="connsiteY36" fmla="*/ 27395 h 35384"/>
                <a:gd name="connsiteX37" fmla="*/ 21292 w 33446"/>
                <a:gd name="connsiteY37" fmla="*/ 27395 h 35384"/>
                <a:gd name="connsiteX38" fmla="*/ 21023 w 33446"/>
                <a:gd name="connsiteY38" fmla="*/ 26048 h 35384"/>
                <a:gd name="connsiteX39" fmla="*/ 21023 w 33446"/>
                <a:gd name="connsiteY39" fmla="*/ 22813 h 35384"/>
                <a:gd name="connsiteX40" fmla="*/ 20214 w 33446"/>
                <a:gd name="connsiteY40" fmla="*/ 20388 h 35384"/>
                <a:gd name="connsiteX41" fmla="*/ 17519 w 33446"/>
                <a:gd name="connsiteY41" fmla="*/ 19579 h 35384"/>
                <a:gd name="connsiteX42" fmla="*/ 13476 w 33446"/>
                <a:gd name="connsiteY42" fmla="*/ 19579 h 35384"/>
                <a:gd name="connsiteX43" fmla="*/ 13476 w 33446"/>
                <a:gd name="connsiteY43" fmla="*/ 19579 h 35384"/>
                <a:gd name="connsiteX44" fmla="*/ 13476 w 33446"/>
                <a:gd name="connsiteY44" fmla="*/ 16345 h 35384"/>
                <a:gd name="connsiteX45" fmla="*/ 16980 w 33446"/>
                <a:gd name="connsiteY45" fmla="*/ 16345 h 35384"/>
                <a:gd name="connsiteX46" fmla="*/ 19675 w 33446"/>
                <a:gd name="connsiteY46" fmla="*/ 15536 h 35384"/>
                <a:gd name="connsiteX47" fmla="*/ 20753 w 33446"/>
                <a:gd name="connsiteY47" fmla="*/ 13380 h 35384"/>
                <a:gd name="connsiteX48" fmla="*/ 19945 w 33446"/>
                <a:gd name="connsiteY48" fmla="*/ 10954 h 35384"/>
                <a:gd name="connsiteX49" fmla="*/ 16710 w 33446"/>
                <a:gd name="connsiteY49" fmla="*/ 10146 h 35384"/>
                <a:gd name="connsiteX50" fmla="*/ 13476 w 33446"/>
                <a:gd name="connsiteY50" fmla="*/ 10146 h 35384"/>
                <a:gd name="connsiteX51" fmla="*/ 13476 w 33446"/>
                <a:gd name="connsiteY51" fmla="*/ 16345 h 35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33446" h="35384">
                  <a:moveTo>
                    <a:pt x="0" y="17692"/>
                  </a:moveTo>
                  <a:cubicBezTo>
                    <a:pt x="0" y="13110"/>
                    <a:pt x="1617" y="8528"/>
                    <a:pt x="4851" y="5025"/>
                  </a:cubicBezTo>
                  <a:cubicBezTo>
                    <a:pt x="11050" y="-1444"/>
                    <a:pt x="21562" y="-1713"/>
                    <a:pt x="28030" y="4486"/>
                  </a:cubicBezTo>
                  <a:lnTo>
                    <a:pt x="28030" y="4486"/>
                  </a:lnTo>
                  <a:lnTo>
                    <a:pt x="28570" y="5025"/>
                  </a:lnTo>
                  <a:cubicBezTo>
                    <a:pt x="31804" y="8528"/>
                    <a:pt x="33690" y="12841"/>
                    <a:pt x="33421" y="17692"/>
                  </a:cubicBezTo>
                  <a:cubicBezTo>
                    <a:pt x="33421" y="22274"/>
                    <a:pt x="31804" y="26856"/>
                    <a:pt x="28570" y="30360"/>
                  </a:cubicBezTo>
                  <a:cubicBezTo>
                    <a:pt x="22371" y="36828"/>
                    <a:pt x="11859" y="37098"/>
                    <a:pt x="5390" y="30899"/>
                  </a:cubicBezTo>
                  <a:lnTo>
                    <a:pt x="5390" y="30899"/>
                  </a:lnTo>
                  <a:lnTo>
                    <a:pt x="4851" y="30360"/>
                  </a:lnTo>
                  <a:cubicBezTo>
                    <a:pt x="1617" y="27126"/>
                    <a:pt x="0" y="22544"/>
                    <a:pt x="0" y="17692"/>
                  </a:cubicBezTo>
                  <a:close/>
                  <a:moveTo>
                    <a:pt x="2695" y="17692"/>
                  </a:moveTo>
                  <a:cubicBezTo>
                    <a:pt x="2695" y="21735"/>
                    <a:pt x="4043" y="25508"/>
                    <a:pt x="6738" y="28204"/>
                  </a:cubicBezTo>
                  <a:cubicBezTo>
                    <a:pt x="11859" y="33594"/>
                    <a:pt x="20484" y="33864"/>
                    <a:pt x="25874" y="29012"/>
                  </a:cubicBezTo>
                  <a:lnTo>
                    <a:pt x="26683" y="28204"/>
                  </a:lnTo>
                  <a:cubicBezTo>
                    <a:pt x="32073" y="22274"/>
                    <a:pt x="32073" y="13110"/>
                    <a:pt x="26683" y="7181"/>
                  </a:cubicBezTo>
                  <a:cubicBezTo>
                    <a:pt x="21562" y="1790"/>
                    <a:pt x="12937" y="1521"/>
                    <a:pt x="7547" y="6642"/>
                  </a:cubicBezTo>
                  <a:lnTo>
                    <a:pt x="7547" y="6642"/>
                  </a:lnTo>
                  <a:lnTo>
                    <a:pt x="7008" y="7181"/>
                  </a:lnTo>
                  <a:cubicBezTo>
                    <a:pt x="4043" y="10146"/>
                    <a:pt x="2695" y="13919"/>
                    <a:pt x="2695" y="17692"/>
                  </a:cubicBezTo>
                  <a:lnTo>
                    <a:pt x="2695" y="17692"/>
                  </a:lnTo>
                  <a:lnTo>
                    <a:pt x="2695" y="17692"/>
                  </a:lnTo>
                  <a:close/>
                  <a:moveTo>
                    <a:pt x="13476" y="19579"/>
                  </a:moveTo>
                  <a:lnTo>
                    <a:pt x="13476" y="27665"/>
                  </a:lnTo>
                  <a:lnTo>
                    <a:pt x="9703" y="27665"/>
                  </a:lnTo>
                  <a:lnTo>
                    <a:pt x="9703" y="7450"/>
                  </a:lnTo>
                  <a:lnTo>
                    <a:pt x="16441" y="7450"/>
                  </a:lnTo>
                  <a:cubicBezTo>
                    <a:pt x="18597" y="7450"/>
                    <a:pt x="20484" y="7989"/>
                    <a:pt x="22101" y="9068"/>
                  </a:cubicBezTo>
                  <a:cubicBezTo>
                    <a:pt x="23449" y="10146"/>
                    <a:pt x="24257" y="11763"/>
                    <a:pt x="24257" y="13649"/>
                  </a:cubicBezTo>
                  <a:cubicBezTo>
                    <a:pt x="24257" y="14458"/>
                    <a:pt x="23988" y="15536"/>
                    <a:pt x="23449" y="16075"/>
                  </a:cubicBezTo>
                  <a:cubicBezTo>
                    <a:pt x="22910" y="16884"/>
                    <a:pt x="22101" y="17423"/>
                    <a:pt x="21292" y="17962"/>
                  </a:cubicBezTo>
                  <a:cubicBezTo>
                    <a:pt x="22371" y="18231"/>
                    <a:pt x="23179" y="19040"/>
                    <a:pt x="23449" y="19848"/>
                  </a:cubicBezTo>
                  <a:cubicBezTo>
                    <a:pt x="23988" y="20927"/>
                    <a:pt x="24257" y="21735"/>
                    <a:pt x="24257" y="22813"/>
                  </a:cubicBezTo>
                  <a:lnTo>
                    <a:pt x="24257" y="24161"/>
                  </a:lnTo>
                  <a:cubicBezTo>
                    <a:pt x="24257" y="24700"/>
                    <a:pt x="24257" y="25239"/>
                    <a:pt x="24257" y="25778"/>
                  </a:cubicBezTo>
                  <a:cubicBezTo>
                    <a:pt x="24257" y="26317"/>
                    <a:pt x="24527" y="26587"/>
                    <a:pt x="24796" y="27126"/>
                  </a:cubicBezTo>
                  <a:lnTo>
                    <a:pt x="24796" y="27395"/>
                  </a:lnTo>
                  <a:lnTo>
                    <a:pt x="21292" y="27395"/>
                  </a:lnTo>
                  <a:cubicBezTo>
                    <a:pt x="21023" y="26856"/>
                    <a:pt x="21023" y="26317"/>
                    <a:pt x="21023" y="26048"/>
                  </a:cubicBezTo>
                  <a:lnTo>
                    <a:pt x="21023" y="22813"/>
                  </a:lnTo>
                  <a:cubicBezTo>
                    <a:pt x="21023" y="21735"/>
                    <a:pt x="20753" y="20927"/>
                    <a:pt x="20214" y="20388"/>
                  </a:cubicBezTo>
                  <a:cubicBezTo>
                    <a:pt x="19406" y="19848"/>
                    <a:pt x="18597" y="19579"/>
                    <a:pt x="17519" y="19579"/>
                  </a:cubicBezTo>
                  <a:lnTo>
                    <a:pt x="13476" y="19579"/>
                  </a:lnTo>
                  <a:lnTo>
                    <a:pt x="13476" y="19579"/>
                  </a:lnTo>
                  <a:close/>
                  <a:moveTo>
                    <a:pt x="13476" y="16345"/>
                  </a:moveTo>
                  <a:lnTo>
                    <a:pt x="16980" y="16345"/>
                  </a:lnTo>
                  <a:cubicBezTo>
                    <a:pt x="18058" y="16345"/>
                    <a:pt x="18867" y="16075"/>
                    <a:pt x="19675" y="15536"/>
                  </a:cubicBezTo>
                  <a:cubicBezTo>
                    <a:pt x="20484" y="14997"/>
                    <a:pt x="20753" y="14458"/>
                    <a:pt x="20753" y="13380"/>
                  </a:cubicBezTo>
                  <a:cubicBezTo>
                    <a:pt x="20753" y="12571"/>
                    <a:pt x="20484" y="11493"/>
                    <a:pt x="19945" y="10954"/>
                  </a:cubicBezTo>
                  <a:cubicBezTo>
                    <a:pt x="18867" y="10415"/>
                    <a:pt x="17789" y="10146"/>
                    <a:pt x="16710" y="10146"/>
                  </a:cubicBezTo>
                  <a:lnTo>
                    <a:pt x="13476" y="10146"/>
                  </a:lnTo>
                  <a:lnTo>
                    <a:pt x="13476" y="16345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 51">
              <a:extLst>
                <a:ext uri="{FF2B5EF4-FFF2-40B4-BE49-F238E27FC236}">
                  <a16:creationId xmlns:a16="http://schemas.microsoft.com/office/drawing/2014/main" id="{08800128-2FB1-E420-B82F-7C1FD5844D2E}"/>
                </a:ext>
              </a:extLst>
            </p:cNvPr>
            <p:cNvSpPr/>
            <p:nvPr userDrawn="1"/>
          </p:nvSpPr>
          <p:spPr>
            <a:xfrm>
              <a:off x="6057938" y="347222"/>
              <a:ext cx="389495" cy="134503"/>
            </a:xfrm>
            <a:custGeom>
              <a:avLst/>
              <a:gdLst>
                <a:gd name="connsiteX0" fmla="*/ 384366 w 389495"/>
                <a:gd name="connsiteY0" fmla="*/ 96220 h 134503"/>
                <a:gd name="connsiteX1" fmla="*/ 194352 w 389495"/>
                <a:gd name="connsiteY1" fmla="*/ 0 h 134503"/>
                <a:gd name="connsiteX2" fmla="*/ 5685 w 389495"/>
                <a:gd name="connsiteY2" fmla="*/ 95950 h 134503"/>
                <a:gd name="connsiteX3" fmla="*/ 25 w 389495"/>
                <a:gd name="connsiteY3" fmla="*/ 110774 h 134503"/>
                <a:gd name="connsiteX4" fmla="*/ 5146 w 389495"/>
                <a:gd name="connsiteY4" fmla="*/ 125598 h 134503"/>
                <a:gd name="connsiteX5" fmla="*/ 22396 w 389495"/>
                <a:gd name="connsiteY5" fmla="*/ 134492 h 134503"/>
                <a:gd name="connsiteX6" fmla="*/ 43149 w 389495"/>
                <a:gd name="connsiteY6" fmla="*/ 122903 h 134503"/>
                <a:gd name="connsiteX7" fmla="*/ 193813 w 389495"/>
                <a:gd name="connsiteY7" fmla="*/ 9972 h 134503"/>
                <a:gd name="connsiteX8" fmla="*/ 347172 w 389495"/>
                <a:gd name="connsiteY8" fmla="*/ 123981 h 134503"/>
                <a:gd name="connsiteX9" fmla="*/ 369812 w 389495"/>
                <a:gd name="connsiteY9" fmla="*/ 133683 h 134503"/>
                <a:gd name="connsiteX10" fmla="*/ 389487 w 389495"/>
                <a:gd name="connsiteY10" fmla="*/ 111044 h 134503"/>
                <a:gd name="connsiteX11" fmla="*/ 384366 w 389495"/>
                <a:gd name="connsiteY11" fmla="*/ 96220 h 134503"/>
                <a:gd name="connsiteX12" fmla="*/ 384366 w 389495"/>
                <a:gd name="connsiteY12" fmla="*/ 96220 h 1345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9495" h="134503">
                  <a:moveTo>
                    <a:pt x="384366" y="96220"/>
                  </a:moveTo>
                  <a:cubicBezTo>
                    <a:pt x="345824" y="28569"/>
                    <a:pt x="267123" y="0"/>
                    <a:pt x="194352" y="0"/>
                  </a:cubicBezTo>
                  <a:cubicBezTo>
                    <a:pt x="121581" y="0"/>
                    <a:pt x="43688" y="28839"/>
                    <a:pt x="5685" y="95950"/>
                  </a:cubicBezTo>
                  <a:cubicBezTo>
                    <a:pt x="2451" y="100263"/>
                    <a:pt x="564" y="105384"/>
                    <a:pt x="25" y="110774"/>
                  </a:cubicBezTo>
                  <a:cubicBezTo>
                    <a:pt x="-244" y="116164"/>
                    <a:pt x="1643" y="121555"/>
                    <a:pt x="5146" y="125598"/>
                  </a:cubicBezTo>
                  <a:cubicBezTo>
                    <a:pt x="9459" y="130719"/>
                    <a:pt x="15658" y="133953"/>
                    <a:pt x="22396" y="134492"/>
                  </a:cubicBezTo>
                  <a:cubicBezTo>
                    <a:pt x="31021" y="134762"/>
                    <a:pt x="38837" y="130180"/>
                    <a:pt x="43149" y="122903"/>
                  </a:cubicBezTo>
                  <a:cubicBezTo>
                    <a:pt x="80074" y="55791"/>
                    <a:pt x="122389" y="9972"/>
                    <a:pt x="193813" y="9972"/>
                  </a:cubicBezTo>
                  <a:cubicBezTo>
                    <a:pt x="265237" y="9972"/>
                    <a:pt x="310247" y="58487"/>
                    <a:pt x="347172" y="123981"/>
                  </a:cubicBezTo>
                  <a:cubicBezTo>
                    <a:pt x="352293" y="130988"/>
                    <a:pt x="361187" y="134762"/>
                    <a:pt x="369812" y="133683"/>
                  </a:cubicBezTo>
                  <a:cubicBezTo>
                    <a:pt x="383288" y="133144"/>
                    <a:pt x="389757" y="118321"/>
                    <a:pt x="389487" y="111044"/>
                  </a:cubicBezTo>
                  <a:cubicBezTo>
                    <a:pt x="389218" y="105653"/>
                    <a:pt x="387331" y="100532"/>
                    <a:pt x="384366" y="96220"/>
                  </a:cubicBezTo>
                  <a:lnTo>
                    <a:pt x="384366" y="9622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 52">
              <a:extLst>
                <a:ext uri="{FF2B5EF4-FFF2-40B4-BE49-F238E27FC236}">
                  <a16:creationId xmlns:a16="http://schemas.microsoft.com/office/drawing/2014/main" id="{8EA118B6-8FAD-2072-54F0-2BD9849FB237}"/>
                </a:ext>
              </a:extLst>
            </p:cNvPr>
            <p:cNvSpPr/>
            <p:nvPr userDrawn="1"/>
          </p:nvSpPr>
          <p:spPr>
            <a:xfrm>
              <a:off x="5591148" y="465540"/>
              <a:ext cx="122094" cy="208613"/>
            </a:xfrm>
            <a:custGeom>
              <a:avLst/>
              <a:gdLst>
                <a:gd name="connsiteX0" fmla="*/ 38542 w 122094"/>
                <a:gd name="connsiteY0" fmla="*/ 53368 h 208613"/>
                <a:gd name="connsiteX1" fmla="*/ 64955 w 122094"/>
                <a:gd name="connsiteY1" fmla="*/ 25607 h 208613"/>
                <a:gd name="connsiteX2" fmla="*/ 122094 w 122094"/>
                <a:gd name="connsiteY2" fmla="*/ 25607 h 208613"/>
                <a:gd name="connsiteX3" fmla="*/ 122094 w 122094"/>
                <a:gd name="connsiteY3" fmla="*/ 2 h 208613"/>
                <a:gd name="connsiteX4" fmla="*/ 47436 w 122094"/>
                <a:gd name="connsiteY4" fmla="*/ 2 h 208613"/>
                <a:gd name="connsiteX5" fmla="*/ 0 w 122094"/>
                <a:gd name="connsiteY5" fmla="*/ 57141 h 208613"/>
                <a:gd name="connsiteX6" fmla="*/ 0 w 122094"/>
                <a:gd name="connsiteY6" fmla="*/ 151474 h 208613"/>
                <a:gd name="connsiteX7" fmla="*/ 47436 w 122094"/>
                <a:gd name="connsiteY7" fmla="*/ 208613 h 208613"/>
                <a:gd name="connsiteX8" fmla="*/ 121825 w 122094"/>
                <a:gd name="connsiteY8" fmla="*/ 208613 h 208613"/>
                <a:gd name="connsiteX9" fmla="*/ 121825 w 122094"/>
                <a:gd name="connsiteY9" fmla="*/ 183008 h 208613"/>
                <a:gd name="connsiteX10" fmla="*/ 64955 w 122094"/>
                <a:gd name="connsiteY10" fmla="*/ 183008 h 208613"/>
                <a:gd name="connsiteX11" fmla="*/ 38542 w 122094"/>
                <a:gd name="connsiteY11" fmla="*/ 155247 h 208613"/>
                <a:gd name="connsiteX12" fmla="*/ 38542 w 122094"/>
                <a:gd name="connsiteY12" fmla="*/ 114010 h 208613"/>
                <a:gd name="connsiteX13" fmla="*/ 115087 w 122094"/>
                <a:gd name="connsiteY13" fmla="*/ 114010 h 208613"/>
                <a:gd name="connsiteX14" fmla="*/ 115087 w 122094"/>
                <a:gd name="connsiteY14" fmla="*/ 88406 h 208613"/>
                <a:gd name="connsiteX15" fmla="*/ 38542 w 122094"/>
                <a:gd name="connsiteY15" fmla="*/ 88406 h 208613"/>
                <a:gd name="connsiteX16" fmla="*/ 38542 w 122094"/>
                <a:gd name="connsiteY16" fmla="*/ 53368 h 208613"/>
                <a:gd name="connsiteX17" fmla="*/ 38542 w 122094"/>
                <a:gd name="connsiteY17" fmla="*/ 53368 h 208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2094" h="208613">
                  <a:moveTo>
                    <a:pt x="38542" y="53368"/>
                  </a:moveTo>
                  <a:cubicBezTo>
                    <a:pt x="38542" y="38544"/>
                    <a:pt x="47706" y="25607"/>
                    <a:pt x="64955" y="25607"/>
                  </a:cubicBezTo>
                  <a:lnTo>
                    <a:pt x="122094" y="25607"/>
                  </a:lnTo>
                  <a:lnTo>
                    <a:pt x="122094" y="2"/>
                  </a:lnTo>
                  <a:lnTo>
                    <a:pt x="47436" y="2"/>
                  </a:lnTo>
                  <a:cubicBezTo>
                    <a:pt x="20214" y="-267"/>
                    <a:pt x="0" y="25607"/>
                    <a:pt x="0" y="57141"/>
                  </a:cubicBezTo>
                  <a:lnTo>
                    <a:pt x="0" y="151474"/>
                  </a:lnTo>
                  <a:cubicBezTo>
                    <a:pt x="0" y="183008"/>
                    <a:pt x="20214" y="208613"/>
                    <a:pt x="47436" y="208613"/>
                  </a:cubicBezTo>
                  <a:lnTo>
                    <a:pt x="121825" y="208613"/>
                  </a:lnTo>
                  <a:lnTo>
                    <a:pt x="121825" y="183008"/>
                  </a:lnTo>
                  <a:lnTo>
                    <a:pt x="64955" y="183008"/>
                  </a:lnTo>
                  <a:cubicBezTo>
                    <a:pt x="47706" y="183008"/>
                    <a:pt x="38542" y="169802"/>
                    <a:pt x="38542" y="155247"/>
                  </a:cubicBezTo>
                  <a:lnTo>
                    <a:pt x="38542" y="114010"/>
                  </a:lnTo>
                  <a:lnTo>
                    <a:pt x="115087" y="114010"/>
                  </a:lnTo>
                  <a:lnTo>
                    <a:pt x="115087" y="88406"/>
                  </a:lnTo>
                  <a:lnTo>
                    <a:pt x="38542" y="88406"/>
                  </a:lnTo>
                  <a:lnTo>
                    <a:pt x="38542" y="53368"/>
                  </a:lnTo>
                  <a:lnTo>
                    <a:pt x="38542" y="53368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 53">
              <a:extLst>
                <a:ext uri="{FF2B5EF4-FFF2-40B4-BE49-F238E27FC236}">
                  <a16:creationId xmlns:a16="http://schemas.microsoft.com/office/drawing/2014/main" id="{B21406A7-8419-C2C5-85FD-39B76C0DF8D1}"/>
                </a:ext>
              </a:extLst>
            </p:cNvPr>
            <p:cNvSpPr/>
            <p:nvPr userDrawn="1"/>
          </p:nvSpPr>
          <p:spPr>
            <a:xfrm>
              <a:off x="5732648" y="510283"/>
              <a:ext cx="159288" cy="163331"/>
            </a:xfrm>
            <a:custGeom>
              <a:avLst/>
              <a:gdLst>
                <a:gd name="connsiteX0" fmla="*/ 113469 w 159288"/>
                <a:gd name="connsiteY0" fmla="*/ 163331 h 163331"/>
                <a:gd name="connsiteX1" fmla="*/ 78701 w 159288"/>
                <a:gd name="connsiteY1" fmla="*/ 104036 h 163331"/>
                <a:gd name="connsiteX2" fmla="*/ 77892 w 159288"/>
                <a:gd name="connsiteY2" fmla="*/ 104036 h 163331"/>
                <a:gd name="connsiteX3" fmla="*/ 42585 w 159288"/>
                <a:gd name="connsiteY3" fmla="*/ 163331 h 163331"/>
                <a:gd name="connsiteX4" fmla="*/ 0 w 159288"/>
                <a:gd name="connsiteY4" fmla="*/ 163331 h 163331"/>
                <a:gd name="connsiteX5" fmla="*/ 57409 w 159288"/>
                <a:gd name="connsiteY5" fmla="*/ 78701 h 163331"/>
                <a:gd name="connsiteX6" fmla="*/ 5930 w 159288"/>
                <a:gd name="connsiteY6" fmla="*/ 0 h 163331"/>
                <a:gd name="connsiteX7" fmla="*/ 49862 w 159288"/>
                <a:gd name="connsiteY7" fmla="*/ 0 h 163331"/>
                <a:gd name="connsiteX8" fmla="*/ 81127 w 159288"/>
                <a:gd name="connsiteY8" fmla="*/ 53366 h 163331"/>
                <a:gd name="connsiteX9" fmla="*/ 81666 w 159288"/>
                <a:gd name="connsiteY9" fmla="*/ 53366 h 163331"/>
                <a:gd name="connsiteX10" fmla="*/ 114278 w 159288"/>
                <a:gd name="connsiteY10" fmla="*/ 0 h 163331"/>
                <a:gd name="connsiteX11" fmla="*/ 153898 w 159288"/>
                <a:gd name="connsiteY11" fmla="*/ 0 h 163331"/>
                <a:gd name="connsiteX12" fmla="*/ 101341 w 159288"/>
                <a:gd name="connsiteY12" fmla="*/ 76275 h 163331"/>
                <a:gd name="connsiteX13" fmla="*/ 159288 w 159288"/>
                <a:gd name="connsiteY13" fmla="*/ 163331 h 163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9288" h="163331">
                  <a:moveTo>
                    <a:pt x="113469" y="163331"/>
                  </a:moveTo>
                  <a:lnTo>
                    <a:pt x="78701" y="104036"/>
                  </a:lnTo>
                  <a:lnTo>
                    <a:pt x="77892" y="104036"/>
                  </a:lnTo>
                  <a:lnTo>
                    <a:pt x="42585" y="163331"/>
                  </a:lnTo>
                  <a:lnTo>
                    <a:pt x="0" y="163331"/>
                  </a:lnTo>
                  <a:lnTo>
                    <a:pt x="57409" y="78701"/>
                  </a:lnTo>
                  <a:lnTo>
                    <a:pt x="5930" y="0"/>
                  </a:lnTo>
                  <a:lnTo>
                    <a:pt x="49862" y="0"/>
                  </a:lnTo>
                  <a:lnTo>
                    <a:pt x="81127" y="53366"/>
                  </a:lnTo>
                  <a:lnTo>
                    <a:pt x="81666" y="53366"/>
                  </a:lnTo>
                  <a:lnTo>
                    <a:pt x="114278" y="0"/>
                  </a:lnTo>
                  <a:lnTo>
                    <a:pt x="153898" y="0"/>
                  </a:lnTo>
                  <a:lnTo>
                    <a:pt x="101341" y="76275"/>
                  </a:lnTo>
                  <a:lnTo>
                    <a:pt x="159288" y="163331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 54">
              <a:extLst>
                <a:ext uri="{FF2B5EF4-FFF2-40B4-BE49-F238E27FC236}">
                  <a16:creationId xmlns:a16="http://schemas.microsoft.com/office/drawing/2014/main" id="{B6E5D420-B39F-B41F-4E1F-DC0EAD2AC050}"/>
                </a:ext>
              </a:extLst>
            </p:cNvPr>
            <p:cNvSpPr/>
            <p:nvPr userDrawn="1"/>
          </p:nvSpPr>
          <p:spPr>
            <a:xfrm>
              <a:off x="5915924" y="465273"/>
              <a:ext cx="121555" cy="208610"/>
            </a:xfrm>
            <a:custGeom>
              <a:avLst/>
              <a:gdLst>
                <a:gd name="connsiteX0" fmla="*/ 38542 w 121555"/>
                <a:gd name="connsiteY0" fmla="*/ 0 h 208610"/>
                <a:gd name="connsiteX1" fmla="*/ 38542 w 121555"/>
                <a:gd name="connsiteY1" fmla="*/ 155245 h 208610"/>
                <a:gd name="connsiteX2" fmla="*/ 64955 w 121555"/>
                <a:gd name="connsiteY2" fmla="*/ 183006 h 208610"/>
                <a:gd name="connsiteX3" fmla="*/ 121555 w 121555"/>
                <a:gd name="connsiteY3" fmla="*/ 183006 h 208610"/>
                <a:gd name="connsiteX4" fmla="*/ 121555 w 121555"/>
                <a:gd name="connsiteY4" fmla="*/ 208611 h 208610"/>
                <a:gd name="connsiteX5" fmla="*/ 47436 w 121555"/>
                <a:gd name="connsiteY5" fmla="*/ 208611 h 208610"/>
                <a:gd name="connsiteX6" fmla="*/ 0 w 121555"/>
                <a:gd name="connsiteY6" fmla="*/ 151472 h 208610"/>
                <a:gd name="connsiteX7" fmla="*/ 0 w 121555"/>
                <a:gd name="connsiteY7" fmla="*/ 0 h 208610"/>
                <a:gd name="connsiteX8" fmla="*/ 38542 w 121555"/>
                <a:gd name="connsiteY8" fmla="*/ 0 h 208610"/>
                <a:gd name="connsiteX9" fmla="*/ 38542 w 121555"/>
                <a:gd name="connsiteY9" fmla="*/ 0 h 208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1555" h="208610">
                  <a:moveTo>
                    <a:pt x="38542" y="0"/>
                  </a:moveTo>
                  <a:lnTo>
                    <a:pt x="38542" y="155245"/>
                  </a:lnTo>
                  <a:cubicBezTo>
                    <a:pt x="38542" y="170069"/>
                    <a:pt x="47436" y="183006"/>
                    <a:pt x="64955" y="183006"/>
                  </a:cubicBezTo>
                  <a:lnTo>
                    <a:pt x="121555" y="183006"/>
                  </a:lnTo>
                  <a:lnTo>
                    <a:pt x="121555" y="208611"/>
                  </a:lnTo>
                  <a:lnTo>
                    <a:pt x="47436" y="208611"/>
                  </a:lnTo>
                  <a:cubicBezTo>
                    <a:pt x="20214" y="208611"/>
                    <a:pt x="0" y="183006"/>
                    <a:pt x="0" y="151472"/>
                  </a:cubicBezTo>
                  <a:lnTo>
                    <a:pt x="0" y="0"/>
                  </a:lnTo>
                  <a:lnTo>
                    <a:pt x="38542" y="0"/>
                  </a:lnTo>
                  <a:lnTo>
                    <a:pt x="38542" y="0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 55">
              <a:extLst>
                <a:ext uri="{FF2B5EF4-FFF2-40B4-BE49-F238E27FC236}">
                  <a16:creationId xmlns:a16="http://schemas.microsoft.com/office/drawing/2014/main" id="{E1BD7708-2864-639C-0A10-B3DCCF78BDEF}"/>
                </a:ext>
              </a:extLst>
            </p:cNvPr>
            <p:cNvSpPr/>
            <p:nvPr userDrawn="1"/>
          </p:nvSpPr>
          <p:spPr>
            <a:xfrm>
              <a:off x="6062276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 56">
              <a:extLst>
                <a:ext uri="{FF2B5EF4-FFF2-40B4-BE49-F238E27FC236}">
                  <a16:creationId xmlns:a16="http://schemas.microsoft.com/office/drawing/2014/main" id="{BBA6278B-F8C8-EB5A-A4EA-A95C6130B05C}"/>
                </a:ext>
              </a:extLst>
            </p:cNvPr>
            <p:cNvSpPr/>
            <p:nvPr userDrawn="1"/>
          </p:nvSpPr>
          <p:spPr>
            <a:xfrm>
              <a:off x="6134508" y="463656"/>
              <a:ext cx="135570" cy="212923"/>
            </a:xfrm>
            <a:custGeom>
              <a:avLst/>
              <a:gdLst>
                <a:gd name="connsiteX0" fmla="*/ 61451 w 135570"/>
                <a:gd name="connsiteY0" fmla="*/ 66033 h 212923"/>
                <a:gd name="connsiteX1" fmla="*/ 36655 w 135570"/>
                <a:gd name="connsiteY1" fmla="*/ 70885 h 212923"/>
                <a:gd name="connsiteX2" fmla="*/ 36655 w 135570"/>
                <a:gd name="connsiteY2" fmla="*/ 186780 h 212923"/>
                <a:gd name="connsiteX3" fmla="*/ 57948 w 135570"/>
                <a:gd name="connsiteY3" fmla="*/ 190283 h 212923"/>
                <a:gd name="connsiteX4" fmla="*/ 98915 w 135570"/>
                <a:gd name="connsiteY4" fmla="*/ 126676 h 212923"/>
                <a:gd name="connsiteX5" fmla="*/ 61451 w 135570"/>
                <a:gd name="connsiteY5" fmla="*/ 66033 h 212923"/>
                <a:gd name="connsiteX6" fmla="*/ 56600 w 135570"/>
                <a:gd name="connsiteY6" fmla="*/ 212923 h 212923"/>
                <a:gd name="connsiteX7" fmla="*/ 0 w 135570"/>
                <a:gd name="connsiteY7" fmla="*/ 201064 h 212923"/>
                <a:gd name="connsiteX8" fmla="*/ 0 w 135570"/>
                <a:gd name="connsiteY8" fmla="*/ 6738 h 212923"/>
                <a:gd name="connsiteX9" fmla="*/ 36655 w 135570"/>
                <a:gd name="connsiteY9" fmla="*/ 0 h 212923"/>
                <a:gd name="connsiteX10" fmla="*/ 36655 w 135570"/>
                <a:gd name="connsiteY10" fmla="*/ 51479 h 212923"/>
                <a:gd name="connsiteX11" fmla="*/ 71424 w 135570"/>
                <a:gd name="connsiteY11" fmla="*/ 44741 h 212923"/>
                <a:gd name="connsiteX12" fmla="*/ 135570 w 135570"/>
                <a:gd name="connsiteY12" fmla="*/ 124520 h 212923"/>
                <a:gd name="connsiteX13" fmla="*/ 56600 w 135570"/>
                <a:gd name="connsiteY13" fmla="*/ 212923 h 212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35570" h="212923">
                  <a:moveTo>
                    <a:pt x="61451" y="66033"/>
                  </a:moveTo>
                  <a:cubicBezTo>
                    <a:pt x="52827" y="65764"/>
                    <a:pt x="44471" y="67381"/>
                    <a:pt x="36655" y="70885"/>
                  </a:cubicBezTo>
                  <a:lnTo>
                    <a:pt x="36655" y="186780"/>
                  </a:lnTo>
                  <a:cubicBezTo>
                    <a:pt x="43393" y="189205"/>
                    <a:pt x="50670" y="190283"/>
                    <a:pt x="57948" y="190283"/>
                  </a:cubicBezTo>
                  <a:cubicBezTo>
                    <a:pt x="87056" y="190283"/>
                    <a:pt x="98915" y="165487"/>
                    <a:pt x="98915" y="126676"/>
                  </a:cubicBezTo>
                  <a:cubicBezTo>
                    <a:pt x="98915" y="92716"/>
                    <a:pt x="89212" y="66303"/>
                    <a:pt x="61451" y="66033"/>
                  </a:cubicBezTo>
                  <a:moveTo>
                    <a:pt x="56600" y="212923"/>
                  </a:moveTo>
                  <a:cubicBezTo>
                    <a:pt x="31534" y="212923"/>
                    <a:pt x="10511" y="207802"/>
                    <a:pt x="0" y="201064"/>
                  </a:cubicBezTo>
                  <a:lnTo>
                    <a:pt x="0" y="6738"/>
                  </a:lnTo>
                  <a:lnTo>
                    <a:pt x="36655" y="0"/>
                  </a:lnTo>
                  <a:lnTo>
                    <a:pt x="36655" y="51479"/>
                  </a:lnTo>
                  <a:cubicBezTo>
                    <a:pt x="47706" y="46897"/>
                    <a:pt x="59565" y="44471"/>
                    <a:pt x="71424" y="44741"/>
                  </a:cubicBezTo>
                  <a:cubicBezTo>
                    <a:pt x="109157" y="44741"/>
                    <a:pt x="135570" y="76006"/>
                    <a:pt x="135570" y="124520"/>
                  </a:cubicBezTo>
                  <a:cubicBezTo>
                    <a:pt x="135301" y="179502"/>
                    <a:pt x="107001" y="212923"/>
                    <a:pt x="56600" y="212923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 57">
              <a:extLst>
                <a:ext uri="{FF2B5EF4-FFF2-40B4-BE49-F238E27FC236}">
                  <a16:creationId xmlns:a16="http://schemas.microsoft.com/office/drawing/2014/main" id="{542269D1-FC07-A900-0B70-D1C089B0218C}"/>
                </a:ext>
              </a:extLst>
            </p:cNvPr>
            <p:cNvSpPr/>
            <p:nvPr userDrawn="1"/>
          </p:nvSpPr>
          <p:spPr>
            <a:xfrm>
              <a:off x="6298917" y="507039"/>
              <a:ext cx="84899" cy="166575"/>
            </a:xfrm>
            <a:custGeom>
              <a:avLst/>
              <a:gdLst>
                <a:gd name="connsiteX0" fmla="*/ 77353 w 84899"/>
                <a:gd name="connsiteY0" fmla="*/ 27501 h 166575"/>
                <a:gd name="connsiteX1" fmla="*/ 36925 w 84899"/>
                <a:gd name="connsiteY1" fmla="*/ 28849 h 166575"/>
                <a:gd name="connsiteX2" fmla="*/ 36925 w 84899"/>
                <a:gd name="connsiteY2" fmla="*/ 166575 h 166575"/>
                <a:gd name="connsiteX3" fmla="*/ 0 w 84899"/>
                <a:gd name="connsiteY3" fmla="*/ 166575 h 166575"/>
                <a:gd name="connsiteX4" fmla="*/ 0 w 84899"/>
                <a:gd name="connsiteY4" fmla="*/ 12138 h 166575"/>
                <a:gd name="connsiteX5" fmla="*/ 84900 w 84899"/>
                <a:gd name="connsiteY5" fmla="*/ 818 h 166575"/>
                <a:gd name="connsiteX6" fmla="*/ 77353 w 84899"/>
                <a:gd name="connsiteY6" fmla="*/ 27501 h 166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84899" h="166575">
                  <a:moveTo>
                    <a:pt x="77353" y="27501"/>
                  </a:moveTo>
                  <a:cubicBezTo>
                    <a:pt x="64955" y="23189"/>
                    <a:pt x="45280" y="23997"/>
                    <a:pt x="36925" y="28849"/>
                  </a:cubicBezTo>
                  <a:lnTo>
                    <a:pt x="36925" y="166575"/>
                  </a:lnTo>
                  <a:lnTo>
                    <a:pt x="0" y="166575"/>
                  </a:lnTo>
                  <a:lnTo>
                    <a:pt x="0" y="12138"/>
                  </a:lnTo>
                  <a:cubicBezTo>
                    <a:pt x="21562" y="3244"/>
                    <a:pt x="46628" y="-2146"/>
                    <a:pt x="84900" y="818"/>
                  </a:cubicBezTo>
                  <a:cubicBezTo>
                    <a:pt x="84900" y="818"/>
                    <a:pt x="77353" y="27501"/>
                    <a:pt x="77353" y="27501"/>
                  </a:cubicBez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 58">
              <a:extLst>
                <a:ext uri="{FF2B5EF4-FFF2-40B4-BE49-F238E27FC236}">
                  <a16:creationId xmlns:a16="http://schemas.microsoft.com/office/drawing/2014/main" id="{D82952EF-F5AB-2A14-EAAD-199F9906DD22}"/>
                </a:ext>
              </a:extLst>
            </p:cNvPr>
            <p:cNvSpPr/>
            <p:nvPr userDrawn="1"/>
          </p:nvSpPr>
          <p:spPr>
            <a:xfrm>
              <a:off x="6406457" y="510283"/>
              <a:ext cx="36924" cy="163061"/>
            </a:xfrm>
            <a:custGeom>
              <a:avLst/>
              <a:gdLst>
                <a:gd name="connsiteX0" fmla="*/ 0 w 36924"/>
                <a:gd name="connsiteY0" fmla="*/ 0 h 163061"/>
                <a:gd name="connsiteX1" fmla="*/ 36925 w 36924"/>
                <a:gd name="connsiteY1" fmla="*/ 0 h 163061"/>
                <a:gd name="connsiteX2" fmla="*/ 36925 w 36924"/>
                <a:gd name="connsiteY2" fmla="*/ 163062 h 163061"/>
                <a:gd name="connsiteX3" fmla="*/ 0 w 36924"/>
                <a:gd name="connsiteY3" fmla="*/ 163062 h 16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24" h="163061">
                  <a:moveTo>
                    <a:pt x="0" y="0"/>
                  </a:moveTo>
                  <a:lnTo>
                    <a:pt x="36925" y="0"/>
                  </a:lnTo>
                  <a:lnTo>
                    <a:pt x="36925" y="163062"/>
                  </a:lnTo>
                  <a:lnTo>
                    <a:pt x="0" y="163062"/>
                  </a:lnTo>
                  <a:close/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F5624A80-9C48-55DD-9F67-4C72F47FB513}"/>
                </a:ext>
              </a:extLst>
            </p:cNvPr>
            <p:cNvSpPr/>
            <p:nvPr userDrawn="1"/>
          </p:nvSpPr>
          <p:spPr>
            <a:xfrm>
              <a:off x="6472221" y="507271"/>
              <a:ext cx="113469" cy="169086"/>
            </a:xfrm>
            <a:custGeom>
              <a:avLst/>
              <a:gdLst>
                <a:gd name="connsiteX0" fmla="*/ 49592 w 113469"/>
                <a:gd name="connsiteY0" fmla="*/ 169039 h 169086"/>
                <a:gd name="connsiteX1" fmla="*/ 0 w 113469"/>
                <a:gd name="connsiteY1" fmla="*/ 157180 h 169086"/>
                <a:gd name="connsiteX2" fmla="*/ 10511 w 113469"/>
                <a:gd name="connsiteY2" fmla="*/ 133462 h 169086"/>
                <a:gd name="connsiteX3" fmla="*/ 44202 w 113469"/>
                <a:gd name="connsiteY3" fmla="*/ 142895 h 169086"/>
                <a:gd name="connsiteX4" fmla="*/ 74658 w 113469"/>
                <a:gd name="connsiteY4" fmla="*/ 119986 h 169086"/>
                <a:gd name="connsiteX5" fmla="*/ 45549 w 113469"/>
                <a:gd name="connsiteY5" fmla="*/ 93033 h 169086"/>
                <a:gd name="connsiteX6" fmla="*/ 4582 w 113469"/>
                <a:gd name="connsiteY6" fmla="*/ 47214 h 169086"/>
                <a:gd name="connsiteX7" fmla="*/ 61182 w 113469"/>
                <a:gd name="connsiteY7" fmla="*/ 48 h 169086"/>
                <a:gd name="connsiteX8" fmla="*/ 107809 w 113469"/>
                <a:gd name="connsiteY8" fmla="*/ 11368 h 169086"/>
                <a:gd name="connsiteX9" fmla="*/ 97837 w 113469"/>
                <a:gd name="connsiteY9" fmla="*/ 32930 h 169086"/>
                <a:gd name="connsiteX10" fmla="*/ 69537 w 113469"/>
                <a:gd name="connsiteY10" fmla="*/ 23766 h 169086"/>
                <a:gd name="connsiteX11" fmla="*/ 41507 w 113469"/>
                <a:gd name="connsiteY11" fmla="*/ 45328 h 169086"/>
                <a:gd name="connsiteX12" fmla="*/ 70615 w 113469"/>
                <a:gd name="connsiteY12" fmla="*/ 70932 h 169086"/>
                <a:gd name="connsiteX13" fmla="*/ 113469 w 113469"/>
                <a:gd name="connsiteY13" fmla="*/ 118907 h 169086"/>
                <a:gd name="connsiteX14" fmla="*/ 49592 w 113469"/>
                <a:gd name="connsiteY14" fmla="*/ 169039 h 1690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13469" h="169086">
                  <a:moveTo>
                    <a:pt x="49592" y="169039"/>
                  </a:moveTo>
                  <a:cubicBezTo>
                    <a:pt x="32343" y="169578"/>
                    <a:pt x="15093" y="165535"/>
                    <a:pt x="0" y="157180"/>
                  </a:cubicBezTo>
                  <a:lnTo>
                    <a:pt x="10511" y="133462"/>
                  </a:lnTo>
                  <a:cubicBezTo>
                    <a:pt x="20484" y="139930"/>
                    <a:pt x="32073" y="143165"/>
                    <a:pt x="44202" y="142895"/>
                  </a:cubicBezTo>
                  <a:cubicBezTo>
                    <a:pt x="60912" y="142895"/>
                    <a:pt x="74658" y="133192"/>
                    <a:pt x="74658" y="119986"/>
                  </a:cubicBezTo>
                  <a:cubicBezTo>
                    <a:pt x="74658" y="106509"/>
                    <a:pt x="63877" y="99502"/>
                    <a:pt x="45549" y="93033"/>
                  </a:cubicBezTo>
                  <a:cubicBezTo>
                    <a:pt x="11590" y="81174"/>
                    <a:pt x="4582" y="64194"/>
                    <a:pt x="4582" y="47214"/>
                  </a:cubicBezTo>
                  <a:cubicBezTo>
                    <a:pt x="4582" y="21071"/>
                    <a:pt x="27222" y="48"/>
                    <a:pt x="61182" y="48"/>
                  </a:cubicBezTo>
                  <a:cubicBezTo>
                    <a:pt x="77353" y="-491"/>
                    <a:pt x="93525" y="3552"/>
                    <a:pt x="107809" y="11368"/>
                  </a:cubicBezTo>
                  <a:lnTo>
                    <a:pt x="97837" y="32930"/>
                  </a:lnTo>
                  <a:cubicBezTo>
                    <a:pt x="89482" y="27270"/>
                    <a:pt x="79509" y="24035"/>
                    <a:pt x="69537" y="23766"/>
                  </a:cubicBezTo>
                  <a:cubicBezTo>
                    <a:pt x="52827" y="23766"/>
                    <a:pt x="41507" y="33738"/>
                    <a:pt x="41507" y="45328"/>
                  </a:cubicBezTo>
                  <a:cubicBezTo>
                    <a:pt x="41507" y="58534"/>
                    <a:pt x="54713" y="65272"/>
                    <a:pt x="70615" y="70932"/>
                  </a:cubicBezTo>
                  <a:cubicBezTo>
                    <a:pt x="105653" y="83600"/>
                    <a:pt x="113469" y="100041"/>
                    <a:pt x="113469" y="118907"/>
                  </a:cubicBezTo>
                  <a:cubicBezTo>
                    <a:pt x="113469" y="145860"/>
                    <a:pt x="88673" y="168769"/>
                    <a:pt x="49592" y="169039"/>
                  </a:cubicBezTo>
                </a:path>
              </a:pathLst>
            </a:custGeom>
            <a:solidFill>
              <a:srgbClr val="FFFFFF"/>
            </a:solidFill>
            <a:ln w="268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B28E7EC0-E096-9A11-99C2-4FC71F246BE0}"/>
              </a:ext>
            </a:extLst>
          </p:cNvPr>
          <p:cNvSpPr txBox="1"/>
          <p:nvPr userDrawn="1"/>
        </p:nvSpPr>
        <p:spPr>
          <a:xfrm>
            <a:off x="6112701" y="4446740"/>
            <a:ext cx="0" cy="0"/>
          </a:xfrm>
          <a:prstGeom prst="rect">
            <a:avLst/>
          </a:prstGeom>
          <a:solidFill>
            <a:schemeClr val="bg1"/>
          </a:solidFill>
          <a:ln>
            <a:solidFill>
              <a:schemeClr val="accent2"/>
            </a:solidFill>
          </a:ln>
        </p:spPr>
        <p:txBody>
          <a:bodyPr wrap="none" rtlCol="0">
            <a:noAutofit/>
          </a:bodyPr>
          <a:lstStyle/>
          <a:p>
            <a:pPr algn="l"/>
            <a:endParaRPr lang="en-NL" err="1"/>
          </a:p>
        </p:txBody>
      </p:sp>
      <p:sp>
        <p:nvSpPr>
          <p:cNvPr id="65" name="Text Placeholder 64">
            <a:extLst>
              <a:ext uri="{FF2B5EF4-FFF2-40B4-BE49-F238E27FC236}">
                <a16:creationId xmlns:a16="http://schemas.microsoft.com/office/drawing/2014/main" id="{1A631B39-2B1F-D4A7-D11C-581C2DAFF95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1492" y="909638"/>
            <a:ext cx="3348038" cy="14954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4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dirty="0"/>
              <a:t>Agenda</a:t>
            </a:r>
            <a:endParaRPr lang="en-NL" dirty="0"/>
          </a:p>
        </p:txBody>
      </p:sp>
      <p:sp>
        <p:nvSpPr>
          <p:cNvPr id="66" name="Text Placeholder 33">
            <a:extLst>
              <a:ext uri="{FF2B5EF4-FFF2-40B4-BE49-F238E27FC236}">
                <a16:creationId xmlns:a16="http://schemas.microsoft.com/office/drawing/2014/main" id="{676E113F-323A-8E64-DC81-B6AF5168F70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84713" y="834892"/>
            <a:ext cx="6964362" cy="56769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 dirty="0"/>
              <a:t>Item 1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2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3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4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5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6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7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8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9</a:t>
            </a:r>
          </a:p>
          <a:p>
            <a:pPr marL="180000" marR="0" lvl="0" indent="-18000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/>
              <a:t>Item 10</a:t>
            </a:r>
          </a:p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7354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7A82EB6-E62E-4833-A038-BF0E57DE18DE}"/>
              </a:ext>
            </a:extLst>
          </p:cNvPr>
          <p:cNvSpPr/>
          <p:nvPr userDrawn="1"/>
        </p:nvSpPr>
        <p:spPr>
          <a:xfrm>
            <a:off x="0" y="6764113"/>
            <a:ext cx="12192000" cy="128051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5736290" y="6416053"/>
            <a:ext cx="719423" cy="486833"/>
          </a:xfrm>
        </p:spPr>
        <p:txBody>
          <a:bodyPr/>
          <a:lstStyle/>
          <a:p>
            <a:fld id="{1C146586-7EC2-481D-848F-8CE41EB2DE6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27381" y="93887"/>
            <a:ext cx="11233248" cy="76808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 hasCustomPrompt="1"/>
          </p:nvPr>
        </p:nvSpPr>
        <p:spPr>
          <a:xfrm>
            <a:off x="527381" y="1028734"/>
            <a:ext cx="11233248" cy="5305847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1pPr>
            <a:lvl2pPr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defRPr sz="2667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2133">
                <a:latin typeface="+mn-lt"/>
              </a:defRPr>
            </a:lvl4pPr>
          </a:lstStyle>
          <a:p>
            <a:pPr lvl="0"/>
            <a:r>
              <a:rPr lang="en-US" dirty="0"/>
              <a:t>Edit style</a:t>
            </a:r>
            <a:endParaRPr lang="he-IL" dirty="0"/>
          </a:p>
          <a:p>
            <a:pPr lvl="1"/>
            <a:r>
              <a:rPr lang="en-US" dirty="0"/>
              <a:t>Edit style – 2nd level  </a:t>
            </a:r>
            <a:endParaRPr lang="he-IL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2B6C60-B097-41F9-8E59-1BD6F73E6EDD}"/>
              </a:ext>
            </a:extLst>
          </p:cNvPr>
          <p:cNvSpPr/>
          <p:nvPr userDrawn="1"/>
        </p:nvSpPr>
        <p:spPr>
          <a:xfrm>
            <a:off x="0" y="1"/>
            <a:ext cx="239349" cy="861972"/>
          </a:xfrm>
          <a:prstGeom prst="rect">
            <a:avLst/>
          </a:prstGeom>
          <a:solidFill>
            <a:srgbClr val="DCF1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C15C4B-B092-4E30-BF9B-FAD6ACDABB6C}"/>
              </a:ext>
            </a:extLst>
          </p:cNvPr>
          <p:cNvSpPr/>
          <p:nvPr userDrawn="1"/>
        </p:nvSpPr>
        <p:spPr>
          <a:xfrm>
            <a:off x="0" y="1"/>
            <a:ext cx="239349" cy="548679"/>
          </a:xfrm>
          <a:prstGeom prst="rect">
            <a:avLst/>
          </a:prstGeom>
          <a:solidFill>
            <a:srgbClr val="50CFDA">
              <a:alpha val="2705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428339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ingle image - 1 line only - Mint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E1DE1A-FEDF-1BE9-3E03-3E9F8E862D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104063" y="0"/>
            <a:ext cx="5087938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F750CDF-31AB-E8C1-CF42-CAD926A891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7918189" y="1414465"/>
            <a:ext cx="3699399" cy="4029075"/>
          </a:xfrm>
          <a:custGeom>
            <a:avLst/>
            <a:gdLst>
              <a:gd name="csX0" fmla="*/ 1154403 w 3699399"/>
              <a:gd name="csY0" fmla="*/ 840550 h 4029075"/>
              <a:gd name="csX1" fmla="*/ 1154405 w 3699399"/>
              <a:gd name="csY1" fmla="*/ 840378 h 4029075"/>
              <a:gd name="csX2" fmla="*/ 1154355 w 3699399"/>
              <a:gd name="csY2" fmla="*/ 840543 h 4029075"/>
              <a:gd name="csX3" fmla="*/ 1154867 w 3699399"/>
              <a:gd name="csY3" fmla="*/ 840612 h 4029075"/>
              <a:gd name="csX4" fmla="*/ 1154403 w 3699399"/>
              <a:gd name="csY4" fmla="*/ 840550 h 4029075"/>
              <a:gd name="csX5" fmla="*/ 1154402 w 3699399"/>
              <a:gd name="csY5" fmla="*/ 840608 h 4029075"/>
              <a:gd name="csX6" fmla="*/ 3184402 w 3699399"/>
              <a:gd name="csY6" fmla="*/ 2029099 h 4029075"/>
              <a:gd name="csX7" fmla="*/ 3699399 w 3699399"/>
              <a:gd name="csY7" fmla="*/ 1211982 h 4029075"/>
              <a:gd name="csX8" fmla="*/ 1629275 w 3699399"/>
              <a:gd name="csY8" fmla="*/ 0 h 4029075"/>
              <a:gd name="csX9" fmla="*/ 1400005 w 3699399"/>
              <a:gd name="csY9" fmla="*/ 335914 h 4029075"/>
              <a:gd name="csX10" fmla="*/ 1154405 w 3699399"/>
              <a:gd name="csY10" fmla="*/ 840378 h 4029075"/>
              <a:gd name="csX11" fmla="*/ 1154640 w 3699399"/>
              <a:gd name="csY11" fmla="*/ 840149 h 4029075"/>
              <a:gd name="csX12" fmla="*/ 3184402 w 3699399"/>
              <a:gd name="csY12" fmla="*/ 2029099 h 4029075"/>
              <a:gd name="csX13" fmla="*/ 566152 w 3699399"/>
              <a:gd name="csY13" fmla="*/ 3220887 h 4029075"/>
              <a:gd name="csX14" fmla="*/ 1131226 w 3699399"/>
              <a:gd name="csY14" fmla="*/ 3179359 h 4029075"/>
              <a:gd name="csX15" fmla="*/ 1037129 w 3699399"/>
              <a:gd name="csY15" fmla="*/ 2877570 h 4029075"/>
              <a:gd name="csX16" fmla="*/ 1004878 w 3699399"/>
              <a:gd name="csY16" fmla="*/ 1335172 h 4029075"/>
              <a:gd name="csX17" fmla="*/ 1154355 w 3699399"/>
              <a:gd name="csY17" fmla="*/ 840543 h 4029075"/>
              <a:gd name="csX18" fmla="*/ 875988 w 3699399"/>
              <a:gd name="csY18" fmla="*/ 802972 h 4029075"/>
              <a:gd name="csX19" fmla="*/ 590240 w 3699399"/>
              <a:gd name="csY19" fmla="*/ 788316 h 4029075"/>
              <a:gd name="csX20" fmla="*/ 183273 w 3699399"/>
              <a:gd name="csY20" fmla="*/ 808702 h 4029075"/>
              <a:gd name="csX21" fmla="*/ 160124 w 3699399"/>
              <a:gd name="csY21" fmla="*/ 3192751 h 4029075"/>
              <a:gd name="csX22" fmla="*/ 566152 w 3699399"/>
              <a:gd name="csY22" fmla="*/ 3220887 h 4029075"/>
              <a:gd name="csX23" fmla="*/ 1587588 w 3699399"/>
              <a:gd name="csY23" fmla="*/ 4029075 h 4029075"/>
              <a:gd name="csX24" fmla="*/ 3683200 w 3699399"/>
              <a:gd name="csY24" fmla="*/ 2856108 h 4029075"/>
              <a:gd name="csX25" fmla="*/ 3184168 w 3699399"/>
              <a:gd name="csY25" fmla="*/ 2029324 h 4029075"/>
              <a:gd name="csX26" fmla="*/ 1131226 w 3699399"/>
              <a:gd name="csY26" fmla="*/ 3179356 h 4029075"/>
              <a:gd name="csX27" fmla="*/ 1587588 w 3699399"/>
              <a:gd name="csY27" fmla="*/ 4029075 h 40290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3699399" h="4029075">
                <a:moveTo>
                  <a:pt x="1154403" y="840550"/>
                </a:moveTo>
                <a:lnTo>
                  <a:pt x="1154405" y="840378"/>
                </a:lnTo>
                <a:lnTo>
                  <a:pt x="1154355" y="840543"/>
                </a:lnTo>
                <a:close/>
                <a:moveTo>
                  <a:pt x="1154867" y="840612"/>
                </a:moveTo>
                <a:lnTo>
                  <a:pt x="1154403" y="840550"/>
                </a:lnTo>
                <a:lnTo>
                  <a:pt x="1154402" y="840608"/>
                </a:lnTo>
                <a:close/>
                <a:moveTo>
                  <a:pt x="3184402" y="2029099"/>
                </a:moveTo>
                <a:cubicBezTo>
                  <a:pt x="3393197" y="1784274"/>
                  <a:pt x="3567532" y="1509308"/>
                  <a:pt x="3699399" y="1211982"/>
                </a:cubicBezTo>
                <a:cubicBezTo>
                  <a:pt x="3147826" y="631746"/>
                  <a:pt x="2434302" y="203877"/>
                  <a:pt x="1629275" y="0"/>
                </a:cubicBezTo>
                <a:cubicBezTo>
                  <a:pt x="1546369" y="107134"/>
                  <a:pt x="1469715" y="218948"/>
                  <a:pt x="1400005" y="335914"/>
                </a:cubicBezTo>
                <a:cubicBezTo>
                  <a:pt x="1303032" y="498610"/>
                  <a:pt x="1221623" y="667461"/>
                  <a:pt x="1154405" y="840378"/>
                </a:cubicBezTo>
                <a:lnTo>
                  <a:pt x="1154640" y="840149"/>
                </a:lnTo>
                <a:cubicBezTo>
                  <a:pt x="1969574" y="984498"/>
                  <a:pt x="2683274" y="1418143"/>
                  <a:pt x="3184402" y="2029099"/>
                </a:cubicBezTo>
                <a:close/>
                <a:moveTo>
                  <a:pt x="566152" y="3220887"/>
                </a:moveTo>
                <a:cubicBezTo>
                  <a:pt x="758557" y="3222721"/>
                  <a:pt x="947152" y="3208340"/>
                  <a:pt x="1131226" y="3179359"/>
                </a:cubicBezTo>
                <a:cubicBezTo>
                  <a:pt x="1095565" y="3080802"/>
                  <a:pt x="1063889" y="2980204"/>
                  <a:pt x="1037129" y="2877570"/>
                </a:cubicBezTo>
                <a:cubicBezTo>
                  <a:pt x="903572" y="2364118"/>
                  <a:pt x="894768" y="1838598"/>
                  <a:pt x="1004878" y="1335172"/>
                </a:cubicBezTo>
                <a:lnTo>
                  <a:pt x="1154355" y="840543"/>
                </a:lnTo>
                <a:lnTo>
                  <a:pt x="875988" y="802972"/>
                </a:lnTo>
                <a:cubicBezTo>
                  <a:pt x="781847" y="794187"/>
                  <a:pt x="686557" y="789234"/>
                  <a:pt x="590240" y="788316"/>
                </a:cubicBezTo>
                <a:cubicBezTo>
                  <a:pt x="452640" y="787004"/>
                  <a:pt x="316828" y="794029"/>
                  <a:pt x="183273" y="808702"/>
                </a:cubicBezTo>
                <a:cubicBezTo>
                  <a:pt x="-57392" y="1597467"/>
                  <a:pt x="-56794" y="2424583"/>
                  <a:pt x="160124" y="3192751"/>
                </a:cubicBezTo>
                <a:cubicBezTo>
                  <a:pt x="293135" y="3209965"/>
                  <a:pt x="428556" y="3219575"/>
                  <a:pt x="566152" y="3220887"/>
                </a:cubicBezTo>
                <a:close/>
                <a:moveTo>
                  <a:pt x="1587588" y="4029075"/>
                </a:moveTo>
                <a:cubicBezTo>
                  <a:pt x="2397355" y="3840821"/>
                  <a:pt x="3119988" y="3426410"/>
                  <a:pt x="3683200" y="2856108"/>
                </a:cubicBezTo>
                <a:cubicBezTo>
                  <a:pt x="3557131" y="2556323"/>
                  <a:pt x="3388168" y="2278085"/>
                  <a:pt x="3184168" y="2029324"/>
                </a:cubicBezTo>
                <a:cubicBezTo>
                  <a:pt x="2671034" y="2630612"/>
                  <a:pt x="1948810" y="3050801"/>
                  <a:pt x="1131226" y="3179356"/>
                </a:cubicBezTo>
                <a:cubicBezTo>
                  <a:pt x="1242302" y="3485931"/>
                  <a:pt x="1396270" y="3771192"/>
                  <a:pt x="1587588" y="4029075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87C1EC7-2E13-80DF-8969-71DEFD132096}"/>
              </a:ext>
            </a:extLst>
          </p:cNvPr>
          <p:cNvSpPr/>
          <p:nvPr userDrawn="1"/>
        </p:nvSpPr>
        <p:spPr>
          <a:xfrm>
            <a:off x="7104063" y="0"/>
            <a:ext cx="5087937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"/>
                </a:schemeClr>
              </a:gs>
              <a:gs pos="49500">
                <a:srgbClr val="000000">
                  <a:alpha val="2500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algn="l"/>
            <a:endParaRPr lang="en-IN">
              <a:solidFill>
                <a:schemeClr val="bg1"/>
              </a:solidFill>
            </a:endParaRPr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AEBA3B9D-EFAF-C82D-5545-446352BE1A9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0864" y="517645"/>
            <a:ext cx="1860650" cy="333729"/>
          </a:xfrm>
          <a:prstGeom prst="rect">
            <a:avLst/>
          </a:prstGeom>
        </p:spPr>
      </p:pic>
      <p:pic>
        <p:nvPicPr>
          <p:cNvPr id="68" name="Graphic 67">
            <a:extLst>
              <a:ext uri="{FF2B5EF4-FFF2-40B4-BE49-F238E27FC236}">
                <a16:creationId xmlns:a16="http://schemas.microsoft.com/office/drawing/2014/main" id="{D442F23D-816F-0119-390A-1A6DBC1ABCA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E0CFD6CD-0118-48FC-B0D7-AD8A79C3207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3C71A059-E6AB-BF30-242F-66896337C13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2514600"/>
            <a:ext cx="5616574" cy="1496862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360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/>
              <a:t>Simple cover two or three line title lorem ipsum 36pt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ED14B45-4312-06A3-D350-EC19630AFC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4095818"/>
            <a:ext cx="5616574" cy="281703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Presentation subtitle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0320E4DC-2086-A329-BD0C-91AEC4E7843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8" y="4919303"/>
            <a:ext cx="5584522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678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ark Image - Agen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84845-2D0C-B166-A31E-DCE51E304B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19290"/>
          <a:stretch>
            <a:fillRect/>
          </a:stretch>
        </p:blipFill>
        <p:spPr>
          <a:xfrm>
            <a:off x="1" y="0"/>
            <a:ext cx="4151313" cy="6858000"/>
          </a:xfrm>
          <a:custGeom>
            <a:avLst/>
            <a:gdLst>
              <a:gd name="csX0" fmla="*/ 0 w 4151313"/>
              <a:gd name="csY0" fmla="*/ 0 h 6858000"/>
              <a:gd name="csX1" fmla="*/ 4151313 w 4151313"/>
              <a:gd name="csY1" fmla="*/ 0 h 6858000"/>
              <a:gd name="csX2" fmla="*/ 4151313 w 4151313"/>
              <a:gd name="csY2" fmla="*/ 6858000 h 6858000"/>
              <a:gd name="csX3" fmla="*/ 0 w 4151313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4151313" h="6858000">
                <a:moveTo>
                  <a:pt x="0" y="0"/>
                </a:moveTo>
                <a:lnTo>
                  <a:pt x="4151313" y="0"/>
                </a:lnTo>
                <a:lnTo>
                  <a:pt x="415131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672C509C-325E-8FBC-88FD-8F29EB5BDB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6ABCF479-60C4-0DF6-96ED-879A861B2AF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50864" y="703134"/>
            <a:ext cx="2808286" cy="539751"/>
          </a:xfrm>
        </p:spPr>
        <p:txBody>
          <a:bodyPr tIns="0" anchor="t" anchorCtr="0"/>
          <a:lstStyle>
            <a:lvl1pPr marL="0" indent="0" algn="l">
              <a:lnSpc>
                <a:spcPct val="85000"/>
              </a:lnSpc>
              <a:buNone/>
              <a:defRPr sz="3600" spc="0" baseline="0">
                <a:solidFill>
                  <a:schemeClr val="accent2"/>
                </a:solidFill>
                <a:latin typeface="+mj-lt"/>
              </a:defRPr>
            </a:lvl1pPr>
            <a:lvl2pPr marL="180000" indent="0" algn="ctr">
              <a:buNone/>
              <a:defRPr sz="1800">
                <a:solidFill>
                  <a:schemeClr val="bg1"/>
                </a:solidFill>
              </a:defRPr>
            </a:lvl2pPr>
            <a:lvl3pPr marL="360000" indent="0" algn="ctr">
              <a:buNone/>
              <a:defRPr sz="1800">
                <a:solidFill>
                  <a:schemeClr val="bg1"/>
                </a:solidFill>
              </a:defRPr>
            </a:lvl3pPr>
            <a:lvl4pPr marL="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4pPr>
            <a:lvl5pPr marL="180000" indent="0" algn="ctr">
              <a:buClr>
                <a:schemeClr val="tx1"/>
              </a:buClr>
              <a:buNone/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Agenda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-1" y="4646538"/>
            <a:ext cx="4151313" cy="2211462"/>
          </a:xfrm>
          <a:prstGeom prst="rect">
            <a:avLst/>
          </a:prstGeom>
          <a:gradFill flip="none" rotWithShape="1">
            <a:gsLst>
              <a:gs pos="67958">
                <a:schemeClr val="bg1">
                  <a:alpha val="24000"/>
                </a:schemeClr>
              </a:gs>
              <a:gs pos="26000">
                <a:schemeClr val="bg1">
                  <a:alpha val="0"/>
                </a:schemeClr>
              </a:gs>
              <a:gs pos="100000">
                <a:schemeClr val="bg1">
                  <a:alpha val="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60E4BA98-EBD8-08EA-CCA2-6C45D7C1C3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0864" y="6455269"/>
            <a:ext cx="2416810" cy="223520"/>
          </a:xfrm>
          <a:prstGeom prst="rect">
            <a:avLst/>
          </a:prstGeom>
        </p:spPr>
      </p:pic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25F146E2-DB15-48F6-29E8-B9804DA489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92650" y="728663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1 avenir pro 18pt</a:t>
            </a:r>
            <a:endParaRPr lang="en-GB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B08BB511-6597-E423-555A-39F8DD1DC0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92650" y="1042484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8" name="Text Placeholder 9">
            <a:extLst>
              <a:ext uri="{FF2B5EF4-FFF2-40B4-BE49-F238E27FC236}">
                <a16:creationId xmlns:a16="http://schemas.microsoft.com/office/drawing/2014/main" id="{E73B20E0-EB33-8C70-D781-20DA50CFE52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92650" y="1682526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2 avenir pro 18pt</a:t>
            </a:r>
            <a:endParaRPr lang="en-GB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B8AAD1-4687-1B39-255E-199957025FA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92650" y="1996347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B57F8EE-B5C6-D1E9-B938-FA846A95A32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92650" y="2670530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3 avenir pro 18pt</a:t>
            </a:r>
            <a:endParaRPr lang="en-GB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3D18194-714A-0139-BEF1-024A05BD5EF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92650" y="2984351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C676434-CB80-BDF2-2B39-FB7BF3F38B0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92650" y="3658534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4 avenir pro 18pt</a:t>
            </a:r>
            <a:endParaRPr lang="en-GB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89CC10D-641F-B04F-0700-892522E43C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92650" y="3972355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1" name="Text Placeholder 9">
            <a:extLst>
              <a:ext uri="{FF2B5EF4-FFF2-40B4-BE49-F238E27FC236}">
                <a16:creationId xmlns:a16="http://schemas.microsoft.com/office/drawing/2014/main" id="{89E4E83C-B58B-739C-BA5C-2F66879D01E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92650" y="4646538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5 avenir pro 18pt</a:t>
            </a:r>
            <a:endParaRPr lang="en-GB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D0EA3012-BDC4-37C6-AFCC-E2240ED6C25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92650" y="4960359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  <p:sp>
        <p:nvSpPr>
          <p:cNvPr id="23" name="Text Placeholder 9">
            <a:extLst>
              <a:ext uri="{FF2B5EF4-FFF2-40B4-BE49-F238E27FC236}">
                <a16:creationId xmlns:a16="http://schemas.microsoft.com/office/drawing/2014/main" id="{CBA97248-6851-416C-5B1A-60FBA5E7338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92650" y="5634542"/>
            <a:ext cx="6948488" cy="24929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>
              <a:lnSpc>
                <a:spcPct val="90000"/>
              </a:lnSpc>
              <a:buNone/>
              <a:defRPr sz="18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6 avenir pro 18pt</a:t>
            </a:r>
            <a:endParaRPr lang="en-GB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1E862745-59C4-A59B-0A2A-B6446332F34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692650" y="5948363"/>
            <a:ext cx="6948488" cy="246221"/>
          </a:xfrm>
        </p:spPr>
        <p:txBody>
          <a:bodyPr>
            <a:sp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Sub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4262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_Image_2">
    <p:bg>
      <p:bgPr>
        <a:solidFill>
          <a:srgbClr val="FA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CBF26A9-A57C-0B40-4713-B6241152CF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0486" r="10486"/>
          <a:stretch/>
        </p:blipFill>
        <p:spPr>
          <a:xfrm>
            <a:off x="4062413" y="0"/>
            <a:ext cx="8129587" cy="6858000"/>
          </a:xfrm>
          <a:custGeom>
            <a:avLst/>
            <a:gdLst>
              <a:gd name="csX0" fmla="*/ 4064000 w 8129587"/>
              <a:gd name="csY0" fmla="*/ 0 h 6858000"/>
              <a:gd name="csX1" fmla="*/ 8129587 w 8129587"/>
              <a:gd name="csY1" fmla="*/ 0 h 6858000"/>
              <a:gd name="csX2" fmla="*/ 8129587 w 8129587"/>
              <a:gd name="csY2" fmla="*/ 6858000 h 6858000"/>
              <a:gd name="csX3" fmla="*/ 0 w 8129587"/>
              <a:gd name="csY3" fmla="*/ 6858000 h 6858000"/>
              <a:gd name="csX4" fmla="*/ 0 w 8129587"/>
              <a:gd name="csY4" fmla="*/ 6857452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8129587" h="6858000">
                <a:moveTo>
                  <a:pt x="4064000" y="0"/>
                </a:moveTo>
                <a:lnTo>
                  <a:pt x="8129587" y="0"/>
                </a:lnTo>
                <a:lnTo>
                  <a:pt x="8129587" y="6858000"/>
                </a:lnTo>
                <a:lnTo>
                  <a:pt x="0" y="6858000"/>
                </a:lnTo>
                <a:lnTo>
                  <a:pt x="0" y="6857452"/>
                </a:lnTo>
                <a:close/>
              </a:path>
            </a:pathLst>
          </a:custGeom>
        </p:spPr>
      </p:pic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C9B7B686-B8CC-7FC9-3071-2099B0DCFC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50864" y="963777"/>
            <a:ext cx="4667088" cy="2586789"/>
          </a:xfrm>
          <a:prstGeom prst="rect">
            <a:avLst/>
          </a:prstGeom>
        </p:spPr>
        <p:txBody>
          <a:bodyPr lIns="0" tIns="36000" rIns="0" bIns="0" anchor="b" anchorCtr="0">
            <a:noAutofit/>
          </a:bodyPr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600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break Slide</a:t>
            </a:r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0F1E173B-9917-EC2D-7E46-ABCD7C5EAD2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0864" y="3904227"/>
            <a:ext cx="4667088" cy="281703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l">
              <a:lnSpc>
                <a:spcPct val="85000"/>
              </a:lnSpc>
              <a:buNone/>
              <a:defRPr sz="24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Section break subtitle here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2030F6C-559D-28F2-9DD2-178C5A188591}"/>
              </a:ext>
            </a:extLst>
          </p:cNvPr>
          <p:cNvSpPr/>
          <p:nvPr userDrawn="1"/>
        </p:nvSpPr>
        <p:spPr>
          <a:xfrm>
            <a:off x="7104063" y="3904227"/>
            <a:ext cx="5087937" cy="2953773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44000"/>
                </a:schemeClr>
              </a:gs>
              <a:gs pos="48000">
                <a:schemeClr val="tx1">
                  <a:alpha val="0"/>
                </a:schemeClr>
              </a:gs>
            </a:gsLst>
            <a:lin ang="135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endParaRPr lang="en-IN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FF0B02EB-01AA-6450-A6DA-9C4C2C0021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B7BC6FBE-DCC3-D37D-2C30-1D77264818A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7437" y="4628526"/>
            <a:ext cx="4644963" cy="22159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90000"/>
              </a:lnSpc>
              <a:buNone/>
              <a:defRPr sz="160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Forename Surname  |  Month 00,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1747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losing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852542-6179-1DB8-42D8-4BCA355971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4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6858000 h 6858000"/>
              <a:gd name="csX3" fmla="*/ 0 w 12192000"/>
              <a:gd name="csY3" fmla="*/ 6858000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BB0C6-EB58-C307-D686-8870FE83D3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3477" t="3349" r="33477" b="36245"/>
          <a:stretch>
            <a:fillRect/>
          </a:stretch>
        </p:blipFill>
        <p:spPr>
          <a:xfrm flipV="1">
            <a:off x="4081465" y="1042252"/>
            <a:ext cx="4029071" cy="4388122"/>
          </a:xfrm>
          <a:custGeom>
            <a:avLst/>
            <a:gdLst>
              <a:gd name="csX0" fmla="*/ 3475604 w 4029071"/>
              <a:gd name="csY0" fmla="*/ 2193719 h 4388122"/>
              <a:gd name="csX1" fmla="*/ 4029071 w 4029071"/>
              <a:gd name="csY1" fmla="*/ 1298501 h 4388122"/>
              <a:gd name="csX2" fmla="*/ 1756899 w 4029071"/>
              <a:gd name="csY2" fmla="*/ 0 h 4388122"/>
              <a:gd name="csX3" fmla="*/ 1247678 w 4029071"/>
              <a:gd name="csY3" fmla="*/ 920090 h 4388122"/>
              <a:gd name="csX4" fmla="*/ 3475604 w 4029071"/>
              <a:gd name="csY4" fmla="*/ 2193719 h 4388122"/>
              <a:gd name="csX5" fmla="*/ 718047 w 4029071"/>
              <a:gd name="csY5" fmla="*/ 3517433 h 4388122"/>
              <a:gd name="csX6" fmla="*/ 1247054 w 4029071"/>
              <a:gd name="csY6" fmla="*/ 3467463 h 4388122"/>
              <a:gd name="csX7" fmla="*/ 1141253 w 4029071"/>
              <a:gd name="csY7" fmla="*/ 3139894 h 4388122"/>
              <a:gd name="csX8" fmla="*/ 1247661 w 4029071"/>
              <a:gd name="csY8" fmla="*/ 920090 h 4388122"/>
              <a:gd name="csX9" fmla="*/ 186752 w 4029071"/>
              <a:gd name="csY9" fmla="*/ 895464 h 4388122"/>
              <a:gd name="csX10" fmla="*/ 187246 w 4029071"/>
              <a:gd name="csY10" fmla="*/ 3492030 h 4388122"/>
              <a:gd name="csX11" fmla="*/ 718047 w 4029071"/>
              <a:gd name="csY11" fmla="*/ 3517433 h 4388122"/>
              <a:gd name="csX12" fmla="*/ 1754228 w 4029071"/>
              <a:gd name="csY12" fmla="*/ 4388122 h 4388122"/>
              <a:gd name="csX13" fmla="*/ 4029051 w 4029071"/>
              <a:gd name="csY13" fmla="*/ 3088935 h 4388122"/>
              <a:gd name="csX14" fmla="*/ 3475604 w 4029071"/>
              <a:gd name="csY14" fmla="*/ 2193719 h 4388122"/>
              <a:gd name="csX15" fmla="*/ 1247054 w 4029071"/>
              <a:gd name="csY15" fmla="*/ 3467442 h 4388122"/>
              <a:gd name="csX16" fmla="*/ 1754228 w 4029071"/>
              <a:gd name="csY16" fmla="*/ 4388122 h 43881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</a:cxnLst>
            <a:rect l="l" t="t" r="r" b="b"/>
            <a:pathLst>
              <a:path w="4029071" h="4388122">
                <a:moveTo>
                  <a:pt x="3475604" y="2193719"/>
                </a:moveTo>
                <a:cubicBezTo>
                  <a:pt x="3702639" y="1923156"/>
                  <a:pt x="3889050" y="1621634"/>
                  <a:pt x="4029071" y="1298501"/>
                </a:cubicBezTo>
                <a:cubicBezTo>
                  <a:pt x="3411601" y="661336"/>
                  <a:pt x="2623551" y="210978"/>
                  <a:pt x="1756899" y="0"/>
                </a:cubicBezTo>
                <a:cubicBezTo>
                  <a:pt x="1542983" y="280687"/>
                  <a:pt x="1371453" y="590625"/>
                  <a:pt x="1247678" y="920090"/>
                </a:cubicBezTo>
                <a:cubicBezTo>
                  <a:pt x="2120679" y="1067030"/>
                  <a:pt x="2911271" y="1518998"/>
                  <a:pt x="3475604" y="2193719"/>
                </a:cubicBezTo>
                <a:close/>
                <a:moveTo>
                  <a:pt x="718047" y="3517433"/>
                </a:moveTo>
                <a:cubicBezTo>
                  <a:pt x="895138" y="3513327"/>
                  <a:pt x="1071931" y="3496656"/>
                  <a:pt x="1247054" y="3467463"/>
                </a:cubicBezTo>
                <a:cubicBezTo>
                  <a:pt x="1207053" y="3360524"/>
                  <a:pt x="1171473" y="3251384"/>
                  <a:pt x="1141253" y="3139894"/>
                </a:cubicBezTo>
                <a:cubicBezTo>
                  <a:pt x="940796" y="2407183"/>
                  <a:pt x="978008" y="1630753"/>
                  <a:pt x="1247661" y="920090"/>
                </a:cubicBezTo>
                <a:cubicBezTo>
                  <a:pt x="897056" y="861567"/>
                  <a:pt x="539761" y="853283"/>
                  <a:pt x="186752" y="895464"/>
                </a:cubicBezTo>
                <a:cubicBezTo>
                  <a:pt x="-62408" y="1743476"/>
                  <a:pt x="-62256" y="2644114"/>
                  <a:pt x="187246" y="3492030"/>
                </a:cubicBezTo>
                <a:cubicBezTo>
                  <a:pt x="363563" y="3513084"/>
                  <a:pt x="540954" y="3521539"/>
                  <a:pt x="718047" y="3517433"/>
                </a:cubicBezTo>
                <a:close/>
                <a:moveTo>
                  <a:pt x="1754228" y="4388122"/>
                </a:moveTo>
                <a:cubicBezTo>
                  <a:pt x="2621901" y="4177407"/>
                  <a:pt x="3410956" y="3726765"/>
                  <a:pt x="4029051" y="3088935"/>
                </a:cubicBezTo>
                <a:cubicBezTo>
                  <a:pt x="3889031" y="2765783"/>
                  <a:pt x="3702639" y="2464283"/>
                  <a:pt x="3475604" y="2193719"/>
                </a:cubicBezTo>
                <a:cubicBezTo>
                  <a:pt x="2911138" y="2868591"/>
                  <a:pt x="2120281" y="3320615"/>
                  <a:pt x="1247054" y="3467442"/>
                </a:cubicBezTo>
                <a:cubicBezTo>
                  <a:pt x="1370165" y="3796985"/>
                  <a:pt x="1541012" y="4107112"/>
                  <a:pt x="1754228" y="4388122"/>
                </a:cubicBezTo>
                <a:close/>
              </a:path>
            </a:pathLst>
          </a:cu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5693152-BF5F-D9E2-E8CA-FDA244846E95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custGeom>
            <a:avLst/>
            <a:gdLst>
              <a:gd name="csX0" fmla="*/ 0 w 12192000"/>
              <a:gd name="csY0" fmla="*/ 0 h 6858000"/>
              <a:gd name="csX1" fmla="*/ 12192000 w 12192000"/>
              <a:gd name="csY1" fmla="*/ 0 h 6858000"/>
              <a:gd name="csX2" fmla="*/ 12192000 w 12192000"/>
              <a:gd name="csY2" fmla="*/ 549275 h 6858000"/>
              <a:gd name="csX3" fmla="*/ 12192000 w 12192000"/>
              <a:gd name="csY3" fmla="*/ 6308725 h 6858000"/>
              <a:gd name="csX4" fmla="*/ 12192000 w 12192000"/>
              <a:gd name="csY4" fmla="*/ 6858000 h 6858000"/>
              <a:gd name="csX5" fmla="*/ 0 w 12192000"/>
              <a:gd name="csY5" fmla="*/ 6858000 h 6858000"/>
              <a:gd name="csX6" fmla="*/ 0 w 12192000"/>
              <a:gd name="csY6" fmla="*/ 6308725 h 6858000"/>
              <a:gd name="csX7" fmla="*/ 0 w 12192000"/>
              <a:gd name="csY7" fmla="*/ 549275 h 685800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549275"/>
                </a:lnTo>
                <a:lnTo>
                  <a:pt x="12192000" y="6308725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308725"/>
                </a:lnTo>
                <a:lnTo>
                  <a:pt x="0" y="549275"/>
                </a:lnTo>
                <a:close/>
              </a:path>
            </a:pathLst>
          </a:custGeom>
          <a:gradFill flip="none" rotWithShape="1">
            <a:gsLst>
              <a:gs pos="0">
                <a:schemeClr val="tx1">
                  <a:alpha val="38000"/>
                </a:schemeClr>
              </a:gs>
              <a:gs pos="40000">
                <a:srgbClr val="000000">
                  <a:alpha val="0"/>
                </a:srgbClr>
              </a:gs>
              <a:gs pos="100000">
                <a:schemeClr val="tx1">
                  <a:alpha val="47000"/>
                </a:schemeClr>
              </a:gs>
            </a:gsLst>
            <a:lin ang="5400000" scaled="1"/>
            <a:tileRect/>
          </a:gradFill>
          <a:ln>
            <a:noFill/>
          </a:ln>
        </p:spPr>
        <p:txBody>
          <a:bodyPr wrap="square" rtlCol="0" anchor="ctr">
            <a:noAutofit/>
          </a:bodyPr>
          <a:lstStyle/>
          <a:p>
            <a:pPr lvl="0"/>
            <a:r>
              <a:rPr lang="en-US">
                <a:solidFill>
                  <a:schemeClr val="bg1"/>
                </a:solidFill>
              </a:rPr>
              <a:t>z</a:t>
            </a:r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A12E4C23-2F3A-8753-E7A6-87E3167FAE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27475" y="517645"/>
            <a:ext cx="1860650" cy="333729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F93D023D-68F3-CE97-920C-D1F747E755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482496" y="485575"/>
            <a:ext cx="1323250" cy="397870"/>
          </a:xfrm>
          <a:prstGeom prst="rect">
            <a:avLst/>
          </a:prstGeom>
        </p:spPr>
      </p:pic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2EF8C-BFE6-4074-DD9F-9FB2D3ABFF2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11482" y="2526668"/>
            <a:ext cx="5169036" cy="948620"/>
          </a:xfrm>
          <a:prstGeom prst="rect">
            <a:avLst/>
          </a:prstGeom>
        </p:spPr>
        <p:txBody>
          <a:bodyPr lIns="0" tIns="36000" rIns="0" bIns="0" anchor="t" anchorCtr="0">
            <a:noAutofit/>
          </a:bodyPr>
          <a:lstStyle>
            <a:lvl1pPr marL="0" indent="0" algn="ctr">
              <a:lnSpc>
                <a:spcPct val="85000"/>
              </a:lnSpc>
              <a:spcBef>
                <a:spcPts val="0"/>
              </a:spcBef>
              <a:buNone/>
              <a:defRPr sz="72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fr-FR" err="1"/>
              <a:t>Thank</a:t>
            </a:r>
            <a:r>
              <a:rPr lang="fr-FR"/>
              <a:t> You</a:t>
            </a:r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10C381DE-B65A-95F1-5C06-5E0C594B45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9151" y="3751888"/>
            <a:ext cx="5473700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Forename Surname</a:t>
            </a:r>
            <a:endParaRPr lang="en-GB"/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23EA8742-66CE-6012-166B-CF928AD72E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0" y="4018019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forename.surname@clarivate.com</a:t>
            </a:r>
            <a:endParaRPr lang="en-GB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1F1A19CF-B4B1-A8D9-F15F-71511B6E098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59151" y="4312687"/>
            <a:ext cx="5473699" cy="25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ctr">
              <a:lnSpc>
                <a:spcPct val="90000"/>
              </a:lnSpc>
              <a:buNone/>
              <a:defRPr sz="17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+000 0000 0000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313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D1B4D6-09F5-E479-2AED-EDE0974FF2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88" y="368828"/>
            <a:ext cx="11421604" cy="30976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Header avenir demi </a:t>
            </a:r>
            <a:r>
              <a:rPr lang="he-IL" dirty="0"/>
              <a:t>32</a:t>
            </a:r>
            <a:r>
              <a:rPr lang="en-US" dirty="0" err="1"/>
              <a:t>pt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A1DE54-54E0-3EB1-4173-FB5DCE9D76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71500" y="6465692"/>
            <a:ext cx="216000" cy="2159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F59CD943-D024-467A-B36E-F11E1285ED75}" type="slidenum">
              <a:rPr lang="en-GB" smtClean="0"/>
              <a:pPr/>
              <a:t>‹#›</a:t>
            </a:fld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9B7B87D-C20A-0E5B-ED37-D6B58C7D7D09}"/>
              </a:ext>
            </a:extLst>
          </p:cNvPr>
          <p:cNvGrpSpPr/>
          <p:nvPr userDrawn="1"/>
        </p:nvGrpSpPr>
        <p:grpSpPr>
          <a:xfrm>
            <a:off x="12337200" y="0"/>
            <a:ext cx="288000" cy="6858000"/>
            <a:chOff x="12337200" y="0"/>
            <a:chExt cx="288000" cy="68580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5DD8644-27C9-E8E4-4751-18BA66E62010}"/>
                </a:ext>
              </a:extLst>
            </p:cNvPr>
            <p:cNvSpPr/>
            <p:nvPr userDrawn="1"/>
          </p:nvSpPr>
          <p:spPr>
            <a:xfrm>
              <a:off x="12337200" y="0"/>
              <a:ext cx="288000" cy="288000"/>
            </a:xfrm>
            <a:prstGeom prst="rect">
              <a:avLst/>
            </a:prstGeom>
            <a:solidFill>
              <a:srgbClr val="FFFF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0F131E8-62DE-35D4-233F-6CB06FC6B302}"/>
                </a:ext>
              </a:extLst>
            </p:cNvPr>
            <p:cNvSpPr/>
            <p:nvPr userDrawn="1"/>
          </p:nvSpPr>
          <p:spPr>
            <a:xfrm>
              <a:off x="12337200" y="438000"/>
              <a:ext cx="288000" cy="288000"/>
            </a:xfrm>
            <a:prstGeom prst="rect">
              <a:avLst/>
            </a:prstGeom>
            <a:solidFill>
              <a:schemeClr val="tx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C5496BE-3682-96FB-BB64-7D3C45E1AF43}"/>
                </a:ext>
              </a:extLst>
            </p:cNvPr>
            <p:cNvSpPr/>
            <p:nvPr userDrawn="1"/>
          </p:nvSpPr>
          <p:spPr>
            <a:xfrm>
              <a:off x="12337200" y="1314000"/>
              <a:ext cx="288000" cy="288000"/>
            </a:xfrm>
            <a:prstGeom prst="rect">
              <a:avLst/>
            </a:prstGeom>
            <a:solidFill>
              <a:srgbClr val="93FF9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FE49F71-4EBF-2EFD-86CA-2476C727BC20}"/>
                </a:ext>
              </a:extLst>
            </p:cNvPr>
            <p:cNvSpPr/>
            <p:nvPr userDrawn="1"/>
          </p:nvSpPr>
          <p:spPr>
            <a:xfrm>
              <a:off x="12337200" y="1752000"/>
              <a:ext cx="288000" cy="288000"/>
            </a:xfrm>
            <a:prstGeom prst="rect">
              <a:avLst/>
            </a:prstGeom>
            <a:solidFill>
              <a:srgbClr val="B175E1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64839F6-FFE9-AF1D-3BC2-5905C2297631}"/>
                </a:ext>
              </a:extLst>
            </p:cNvPr>
            <p:cNvSpPr/>
            <p:nvPr userDrawn="1"/>
          </p:nvSpPr>
          <p:spPr>
            <a:xfrm>
              <a:off x="12337200" y="2190000"/>
              <a:ext cx="288000" cy="288000"/>
            </a:xfrm>
            <a:prstGeom prst="rect">
              <a:avLst/>
            </a:prstGeom>
            <a:solidFill>
              <a:srgbClr val="F0FE4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96D8FC-9927-769E-43CE-DDE825ED4D55}"/>
                </a:ext>
              </a:extLst>
            </p:cNvPr>
            <p:cNvSpPr/>
            <p:nvPr userDrawn="1"/>
          </p:nvSpPr>
          <p:spPr>
            <a:xfrm>
              <a:off x="12337200" y="2628000"/>
              <a:ext cx="288000" cy="288000"/>
            </a:xfrm>
            <a:prstGeom prst="rect">
              <a:avLst/>
            </a:prstGeom>
            <a:solidFill>
              <a:schemeClr val="bg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EE62C59-07C8-2BC2-F7AD-4917E550BCCD}"/>
                </a:ext>
              </a:extLst>
            </p:cNvPr>
            <p:cNvSpPr/>
            <p:nvPr userDrawn="1"/>
          </p:nvSpPr>
          <p:spPr>
            <a:xfrm>
              <a:off x="12337200" y="3942000"/>
              <a:ext cx="288000" cy="288000"/>
            </a:xfrm>
            <a:prstGeom prst="rect">
              <a:avLst/>
            </a:prstGeom>
            <a:solidFill>
              <a:srgbClr val="FAF5FF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B65CE1E-31DF-294E-0385-5634C00AAA19}"/>
                </a:ext>
              </a:extLst>
            </p:cNvPr>
            <p:cNvSpPr/>
            <p:nvPr userDrawn="1"/>
          </p:nvSpPr>
          <p:spPr>
            <a:xfrm>
              <a:off x="12337200" y="4380000"/>
              <a:ext cx="288000" cy="288000"/>
            </a:xfrm>
            <a:prstGeom prst="rect">
              <a:avLst/>
            </a:prstGeom>
            <a:solidFill>
              <a:srgbClr val="2A2B2D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FD4153-12EB-E60A-8E3F-E4700D52D398}"/>
                </a:ext>
              </a:extLst>
            </p:cNvPr>
            <p:cNvSpPr/>
            <p:nvPr userDrawn="1"/>
          </p:nvSpPr>
          <p:spPr>
            <a:xfrm>
              <a:off x="12337200" y="5256000"/>
              <a:ext cx="288000" cy="288000"/>
            </a:xfrm>
            <a:prstGeom prst="rect">
              <a:avLst/>
            </a:prstGeom>
            <a:solidFill>
              <a:srgbClr val="5F6368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8BC99C-D301-F420-053E-C5564C39D404}"/>
                </a:ext>
              </a:extLst>
            </p:cNvPr>
            <p:cNvSpPr/>
            <p:nvPr userDrawn="1"/>
          </p:nvSpPr>
          <p:spPr>
            <a:xfrm>
              <a:off x="12337200" y="5694000"/>
              <a:ext cx="288000" cy="288000"/>
            </a:xfrm>
            <a:prstGeom prst="rect">
              <a:avLst/>
            </a:prstGeom>
            <a:solidFill>
              <a:srgbClr val="BABCBE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7D8CB5F-F197-51F0-548C-0B1D37174F46}"/>
                </a:ext>
              </a:extLst>
            </p:cNvPr>
            <p:cNvSpPr/>
            <p:nvPr userDrawn="1"/>
          </p:nvSpPr>
          <p:spPr>
            <a:xfrm>
              <a:off x="12337200" y="6132000"/>
              <a:ext cx="288000" cy="288000"/>
            </a:xfrm>
            <a:prstGeom prst="rect">
              <a:avLst/>
            </a:prstGeom>
            <a:solidFill>
              <a:srgbClr val="DFE1E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9994C1A-2594-B1D9-D641-81CD9A7767C2}"/>
                </a:ext>
              </a:extLst>
            </p:cNvPr>
            <p:cNvSpPr/>
            <p:nvPr userDrawn="1"/>
          </p:nvSpPr>
          <p:spPr>
            <a:xfrm>
              <a:off x="12337200" y="6570000"/>
              <a:ext cx="288000" cy="288000"/>
            </a:xfrm>
            <a:prstGeom prst="rect">
              <a:avLst/>
            </a:prstGeom>
            <a:solidFill>
              <a:srgbClr val="F2F2F2"/>
            </a:solidFill>
            <a:ln w="127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274C1FA-09C9-C9B1-8651-106672B7B68D}"/>
              </a:ext>
            </a:extLst>
          </p:cNvPr>
          <p:cNvGrpSpPr/>
          <p:nvPr userDrawn="1"/>
        </p:nvGrpSpPr>
        <p:grpSpPr>
          <a:xfrm>
            <a:off x="349423" y="6075013"/>
            <a:ext cx="2546326" cy="619130"/>
            <a:chOff x="551442" y="5926155"/>
            <a:chExt cx="2546326" cy="619130"/>
          </a:xfrm>
        </p:grpSpPr>
        <p:grpSp>
          <p:nvGrpSpPr>
            <p:cNvPr id="61" name="Graphic 6">
              <a:extLst>
                <a:ext uri="{FF2B5EF4-FFF2-40B4-BE49-F238E27FC236}">
                  <a16:creationId xmlns:a16="http://schemas.microsoft.com/office/drawing/2014/main" id="{838DA004-63C6-D42C-9F40-8CF9B7993492}"/>
                </a:ext>
              </a:extLst>
            </p:cNvPr>
            <p:cNvGrpSpPr/>
            <p:nvPr/>
          </p:nvGrpSpPr>
          <p:grpSpPr>
            <a:xfrm>
              <a:off x="1240377" y="6417229"/>
              <a:ext cx="1166229" cy="128056"/>
              <a:chOff x="1240377" y="6417229"/>
              <a:chExt cx="1166229" cy="128056"/>
            </a:xfrm>
            <a:solidFill>
              <a:srgbClr val="231F20"/>
            </a:solidFill>
          </p:grpSpPr>
          <p:sp>
            <p:nvSpPr>
              <p:cNvPr id="88" name="Freeform 73">
                <a:extLst>
                  <a:ext uri="{FF2B5EF4-FFF2-40B4-BE49-F238E27FC236}">
                    <a16:creationId xmlns:a16="http://schemas.microsoft.com/office/drawing/2014/main" id="{49FEB2BD-41E2-8BDD-6F4E-512045101417}"/>
                  </a:ext>
                </a:extLst>
              </p:cNvPr>
              <p:cNvSpPr/>
              <p:nvPr/>
            </p:nvSpPr>
            <p:spPr>
              <a:xfrm>
                <a:off x="1240377" y="6419516"/>
                <a:ext cx="74890" cy="122911"/>
              </a:xfrm>
              <a:custGeom>
                <a:avLst/>
                <a:gdLst>
                  <a:gd name="connsiteX0" fmla="*/ 10862 w 74890"/>
                  <a:gd name="connsiteY0" fmla="*/ 122911 h 122911"/>
                  <a:gd name="connsiteX1" fmla="*/ 0 w 74890"/>
                  <a:gd name="connsiteY1" fmla="*/ 122911 h 122911"/>
                  <a:gd name="connsiteX2" fmla="*/ 0 w 74890"/>
                  <a:gd name="connsiteY2" fmla="*/ 0 h 122911"/>
                  <a:gd name="connsiteX3" fmla="*/ 32586 w 74890"/>
                  <a:gd name="connsiteY3" fmla="*/ 0 h 122911"/>
                  <a:gd name="connsiteX4" fmla="*/ 74890 w 74890"/>
                  <a:gd name="connsiteY4" fmla="*/ 37159 h 122911"/>
                  <a:gd name="connsiteX5" fmla="*/ 32586 w 74890"/>
                  <a:gd name="connsiteY5" fmla="*/ 74890 h 122911"/>
                  <a:gd name="connsiteX6" fmla="*/ 10862 w 74890"/>
                  <a:gd name="connsiteY6" fmla="*/ 74890 h 122911"/>
                  <a:gd name="connsiteX7" fmla="*/ 10862 w 74890"/>
                  <a:gd name="connsiteY7" fmla="*/ 122911 h 122911"/>
                  <a:gd name="connsiteX8" fmla="*/ 10862 w 74890"/>
                  <a:gd name="connsiteY8" fmla="*/ 9719 h 122911"/>
                  <a:gd name="connsiteX9" fmla="*/ 10862 w 74890"/>
                  <a:gd name="connsiteY9" fmla="*/ 65743 h 122911"/>
                  <a:gd name="connsiteX10" fmla="*/ 33729 w 74890"/>
                  <a:gd name="connsiteY10" fmla="*/ 65743 h 122911"/>
                  <a:gd name="connsiteX11" fmla="*/ 63457 w 74890"/>
                  <a:gd name="connsiteY11" fmla="*/ 37731 h 122911"/>
                  <a:gd name="connsiteX12" fmla="*/ 33729 w 74890"/>
                  <a:gd name="connsiteY12" fmla="*/ 10290 h 122911"/>
                  <a:gd name="connsiteX13" fmla="*/ 10862 w 74890"/>
                  <a:gd name="connsiteY13" fmla="*/ 10290 h 122911"/>
                  <a:gd name="connsiteX14" fmla="*/ 10862 w 74890"/>
                  <a:gd name="connsiteY14" fmla="*/ 9719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4890" h="122911">
                    <a:moveTo>
                      <a:pt x="10862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32586" y="0"/>
                    </a:lnTo>
                    <a:cubicBezTo>
                      <a:pt x="60598" y="0"/>
                      <a:pt x="74890" y="16579"/>
                      <a:pt x="74890" y="37159"/>
                    </a:cubicBezTo>
                    <a:cubicBezTo>
                      <a:pt x="74890" y="57740"/>
                      <a:pt x="61170" y="74890"/>
                      <a:pt x="32586" y="74890"/>
                    </a:cubicBezTo>
                    <a:lnTo>
                      <a:pt x="10862" y="74890"/>
                    </a:lnTo>
                    <a:lnTo>
                      <a:pt x="10862" y="122911"/>
                    </a:lnTo>
                    <a:close/>
                    <a:moveTo>
                      <a:pt x="10862" y="9719"/>
                    </a:moveTo>
                    <a:lnTo>
                      <a:pt x="10862" y="65743"/>
                    </a:lnTo>
                    <a:lnTo>
                      <a:pt x="33729" y="65743"/>
                    </a:lnTo>
                    <a:cubicBezTo>
                      <a:pt x="49736" y="65743"/>
                      <a:pt x="63457" y="56025"/>
                      <a:pt x="63457" y="37731"/>
                    </a:cubicBezTo>
                    <a:cubicBezTo>
                      <a:pt x="63457" y="19437"/>
                      <a:pt x="49736" y="10290"/>
                      <a:pt x="33729" y="10290"/>
                    </a:cubicBezTo>
                    <a:lnTo>
                      <a:pt x="10862" y="10290"/>
                    </a:lnTo>
                    <a:lnTo>
                      <a:pt x="10862" y="9719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9" name="Freeform 74">
                <a:extLst>
                  <a:ext uri="{FF2B5EF4-FFF2-40B4-BE49-F238E27FC236}">
                    <a16:creationId xmlns:a16="http://schemas.microsoft.com/office/drawing/2014/main" id="{48A8EBFB-366E-0279-E73D-FEB461E50101}"/>
                  </a:ext>
                </a:extLst>
              </p:cNvPr>
              <p:cNvSpPr/>
              <p:nvPr/>
            </p:nvSpPr>
            <p:spPr>
              <a:xfrm>
                <a:off x="1322699" y="6463536"/>
                <a:ext cx="62884" cy="81750"/>
              </a:xfrm>
              <a:custGeom>
                <a:avLst/>
                <a:gdLst>
                  <a:gd name="connsiteX0" fmla="*/ 52595 w 62884"/>
                  <a:gd name="connsiteY0" fmla="*/ 25726 h 81750"/>
                  <a:gd name="connsiteX1" fmla="*/ 33158 w 62884"/>
                  <a:gd name="connsiteY1" fmla="*/ 9147 h 81750"/>
                  <a:gd name="connsiteX2" fmla="*/ 9147 w 62884"/>
                  <a:gd name="connsiteY2" fmla="*/ 17722 h 81750"/>
                  <a:gd name="connsiteX3" fmla="*/ 4002 w 62884"/>
                  <a:gd name="connsiteY3" fmla="*/ 9719 h 81750"/>
                  <a:gd name="connsiteX4" fmla="*/ 33729 w 62884"/>
                  <a:gd name="connsiteY4" fmla="*/ 0 h 81750"/>
                  <a:gd name="connsiteX5" fmla="*/ 62885 w 62884"/>
                  <a:gd name="connsiteY5" fmla="*/ 26297 h 81750"/>
                  <a:gd name="connsiteX6" fmla="*/ 62885 w 62884"/>
                  <a:gd name="connsiteY6" fmla="*/ 79464 h 81750"/>
                  <a:gd name="connsiteX7" fmla="*/ 52023 w 62884"/>
                  <a:gd name="connsiteY7" fmla="*/ 79464 h 81750"/>
                  <a:gd name="connsiteX8" fmla="*/ 52023 w 62884"/>
                  <a:gd name="connsiteY8" fmla="*/ 69745 h 81750"/>
                  <a:gd name="connsiteX9" fmla="*/ 28012 w 62884"/>
                  <a:gd name="connsiteY9" fmla="*/ 81750 h 81750"/>
                  <a:gd name="connsiteX10" fmla="*/ 0 w 62884"/>
                  <a:gd name="connsiteY10" fmla="*/ 58311 h 81750"/>
                  <a:gd name="connsiteX11" fmla="*/ 26297 w 62884"/>
                  <a:gd name="connsiteY11" fmla="*/ 35444 h 81750"/>
                  <a:gd name="connsiteX12" fmla="*/ 44591 w 62884"/>
                  <a:gd name="connsiteY12" fmla="*/ 35444 h 81750"/>
                  <a:gd name="connsiteX13" fmla="*/ 52023 w 62884"/>
                  <a:gd name="connsiteY13" fmla="*/ 28584 h 81750"/>
                  <a:gd name="connsiteX14" fmla="*/ 52595 w 62884"/>
                  <a:gd name="connsiteY14" fmla="*/ 25726 h 81750"/>
                  <a:gd name="connsiteX15" fmla="*/ 52595 w 62884"/>
                  <a:gd name="connsiteY15" fmla="*/ 25726 h 81750"/>
                  <a:gd name="connsiteX16" fmla="*/ 52595 w 62884"/>
                  <a:gd name="connsiteY16" fmla="*/ 51451 h 81750"/>
                  <a:gd name="connsiteX17" fmla="*/ 52595 w 62884"/>
                  <a:gd name="connsiteY17" fmla="*/ 40589 h 81750"/>
                  <a:gd name="connsiteX18" fmla="*/ 42304 w 62884"/>
                  <a:gd name="connsiteY18" fmla="*/ 43448 h 81750"/>
                  <a:gd name="connsiteX19" fmla="*/ 28012 w 62884"/>
                  <a:gd name="connsiteY19" fmla="*/ 43448 h 81750"/>
                  <a:gd name="connsiteX20" fmla="*/ 11434 w 62884"/>
                  <a:gd name="connsiteY20" fmla="*/ 57168 h 81750"/>
                  <a:gd name="connsiteX21" fmla="*/ 29727 w 62884"/>
                  <a:gd name="connsiteY21" fmla="*/ 72032 h 81750"/>
                  <a:gd name="connsiteX22" fmla="*/ 52595 w 62884"/>
                  <a:gd name="connsiteY22" fmla="*/ 51451 h 81750"/>
                  <a:gd name="connsiteX23" fmla="*/ 52595 w 62884"/>
                  <a:gd name="connsiteY23" fmla="*/ 5145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2884" h="81750">
                    <a:moveTo>
                      <a:pt x="52595" y="25726"/>
                    </a:moveTo>
                    <a:cubicBezTo>
                      <a:pt x="52595" y="13720"/>
                      <a:pt x="43448" y="9147"/>
                      <a:pt x="33158" y="9147"/>
                    </a:cubicBezTo>
                    <a:cubicBezTo>
                      <a:pt x="23439" y="9147"/>
                      <a:pt x="16007" y="13149"/>
                      <a:pt x="9147" y="17722"/>
                    </a:cubicBezTo>
                    <a:lnTo>
                      <a:pt x="4002" y="9719"/>
                    </a:lnTo>
                    <a:cubicBezTo>
                      <a:pt x="9147" y="5717"/>
                      <a:pt x="20009" y="0"/>
                      <a:pt x="33729" y="0"/>
                    </a:cubicBezTo>
                    <a:cubicBezTo>
                      <a:pt x="52023" y="0"/>
                      <a:pt x="62885" y="10290"/>
                      <a:pt x="62885" y="26297"/>
                    </a:cubicBezTo>
                    <a:lnTo>
                      <a:pt x="62885" y="79464"/>
                    </a:lnTo>
                    <a:lnTo>
                      <a:pt x="52023" y="79464"/>
                    </a:lnTo>
                    <a:lnTo>
                      <a:pt x="52023" y="69745"/>
                    </a:lnTo>
                    <a:cubicBezTo>
                      <a:pt x="47450" y="77749"/>
                      <a:pt x="37159" y="81750"/>
                      <a:pt x="28012" y="81750"/>
                    </a:cubicBezTo>
                    <a:cubicBezTo>
                      <a:pt x="11434" y="81750"/>
                      <a:pt x="0" y="72032"/>
                      <a:pt x="0" y="58311"/>
                    </a:cubicBezTo>
                    <a:cubicBezTo>
                      <a:pt x="0" y="44591"/>
                      <a:pt x="10290" y="35444"/>
                      <a:pt x="26297" y="35444"/>
                    </a:cubicBezTo>
                    <a:lnTo>
                      <a:pt x="44591" y="35444"/>
                    </a:lnTo>
                    <a:cubicBezTo>
                      <a:pt x="49736" y="35444"/>
                      <a:pt x="52023" y="32586"/>
                      <a:pt x="52023" y="28584"/>
                    </a:cubicBezTo>
                    <a:lnTo>
                      <a:pt x="52595" y="25726"/>
                    </a:lnTo>
                    <a:lnTo>
                      <a:pt x="52595" y="25726"/>
                    </a:lnTo>
                    <a:close/>
                    <a:moveTo>
                      <a:pt x="52595" y="51451"/>
                    </a:moveTo>
                    <a:lnTo>
                      <a:pt x="52595" y="40589"/>
                    </a:lnTo>
                    <a:cubicBezTo>
                      <a:pt x="50880" y="42876"/>
                      <a:pt x="46878" y="43448"/>
                      <a:pt x="42304" y="43448"/>
                    </a:cubicBezTo>
                    <a:lnTo>
                      <a:pt x="28012" y="43448"/>
                    </a:lnTo>
                    <a:cubicBezTo>
                      <a:pt x="16579" y="43448"/>
                      <a:pt x="11434" y="49165"/>
                      <a:pt x="11434" y="57168"/>
                    </a:cubicBezTo>
                    <a:cubicBezTo>
                      <a:pt x="11434" y="64028"/>
                      <a:pt x="16579" y="72032"/>
                      <a:pt x="29727" y="72032"/>
                    </a:cubicBezTo>
                    <a:cubicBezTo>
                      <a:pt x="41733" y="72032"/>
                      <a:pt x="52595" y="65743"/>
                      <a:pt x="52595" y="51451"/>
                    </a:cubicBezTo>
                    <a:lnTo>
                      <a:pt x="52595" y="5145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0" name="Freeform 75">
                <a:extLst>
                  <a:ext uri="{FF2B5EF4-FFF2-40B4-BE49-F238E27FC236}">
                    <a16:creationId xmlns:a16="http://schemas.microsoft.com/office/drawing/2014/main" id="{9036C778-5841-FB4C-A704-0551975664A8}"/>
                  </a:ext>
                </a:extLst>
              </p:cNvPr>
              <p:cNvSpPr/>
              <p:nvPr/>
            </p:nvSpPr>
            <p:spPr>
              <a:xfrm>
                <a:off x="1410166" y="6463536"/>
                <a:ext cx="39445" cy="78891"/>
              </a:xfrm>
              <a:custGeom>
                <a:avLst/>
                <a:gdLst>
                  <a:gd name="connsiteX0" fmla="*/ 38874 w 39445"/>
                  <a:gd name="connsiteY0" fmla="*/ 10862 h 78891"/>
                  <a:gd name="connsiteX1" fmla="*/ 33729 w 39445"/>
                  <a:gd name="connsiteY1" fmla="*/ 10862 h 78891"/>
                  <a:gd name="connsiteX2" fmla="*/ 10290 w 39445"/>
                  <a:gd name="connsiteY2" fmla="*/ 35444 h 78891"/>
                  <a:gd name="connsiteX3" fmla="*/ 10290 w 39445"/>
                  <a:gd name="connsiteY3" fmla="*/ 78892 h 78891"/>
                  <a:gd name="connsiteX4" fmla="*/ 0 w 39445"/>
                  <a:gd name="connsiteY4" fmla="*/ 78892 h 78891"/>
                  <a:gd name="connsiteX5" fmla="*/ 0 w 39445"/>
                  <a:gd name="connsiteY5" fmla="*/ 1715 h 78891"/>
                  <a:gd name="connsiteX6" fmla="*/ 10290 w 39445"/>
                  <a:gd name="connsiteY6" fmla="*/ 1715 h 78891"/>
                  <a:gd name="connsiteX7" fmla="*/ 10290 w 39445"/>
                  <a:gd name="connsiteY7" fmla="*/ 14864 h 78891"/>
                  <a:gd name="connsiteX8" fmla="*/ 33729 w 39445"/>
                  <a:gd name="connsiteY8" fmla="*/ 0 h 78891"/>
                  <a:gd name="connsiteX9" fmla="*/ 39446 w 39445"/>
                  <a:gd name="connsiteY9" fmla="*/ 572 h 78891"/>
                  <a:gd name="connsiteX10" fmla="*/ 39446 w 39445"/>
                  <a:gd name="connsiteY10" fmla="*/ 10862 h 78891"/>
                  <a:gd name="connsiteX11" fmla="*/ 38874 w 39445"/>
                  <a:gd name="connsiteY11" fmla="*/ 10862 h 78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9445" h="78891">
                    <a:moveTo>
                      <a:pt x="38874" y="10862"/>
                    </a:moveTo>
                    <a:lnTo>
                      <a:pt x="33729" y="10862"/>
                    </a:lnTo>
                    <a:cubicBezTo>
                      <a:pt x="20009" y="10862"/>
                      <a:pt x="10290" y="17150"/>
                      <a:pt x="10290" y="35444"/>
                    </a:cubicBezTo>
                    <a:lnTo>
                      <a:pt x="10290" y="78892"/>
                    </a:lnTo>
                    <a:lnTo>
                      <a:pt x="0" y="78892"/>
                    </a:lnTo>
                    <a:lnTo>
                      <a:pt x="0" y="1715"/>
                    </a:lnTo>
                    <a:lnTo>
                      <a:pt x="10290" y="1715"/>
                    </a:lnTo>
                    <a:lnTo>
                      <a:pt x="10290" y="14864"/>
                    </a:lnTo>
                    <a:cubicBezTo>
                      <a:pt x="14864" y="4573"/>
                      <a:pt x="24011" y="0"/>
                      <a:pt x="33729" y="0"/>
                    </a:cubicBezTo>
                    <a:cubicBezTo>
                      <a:pt x="35444" y="0"/>
                      <a:pt x="37159" y="0"/>
                      <a:pt x="39446" y="572"/>
                    </a:cubicBezTo>
                    <a:lnTo>
                      <a:pt x="39446" y="10862"/>
                    </a:lnTo>
                    <a:lnTo>
                      <a:pt x="38874" y="10862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1" name="Freeform 76">
                <a:extLst>
                  <a:ext uri="{FF2B5EF4-FFF2-40B4-BE49-F238E27FC236}">
                    <a16:creationId xmlns:a16="http://schemas.microsoft.com/office/drawing/2014/main" id="{9DD8EEF5-E4F4-0986-FDAC-84FD610765F3}"/>
                  </a:ext>
                </a:extLst>
              </p:cNvPr>
              <p:cNvSpPr/>
              <p:nvPr/>
            </p:nvSpPr>
            <p:spPr>
              <a:xfrm>
                <a:off x="1456472" y="6432665"/>
                <a:ext cx="42876" cy="110906"/>
              </a:xfrm>
              <a:custGeom>
                <a:avLst/>
                <a:gdLst>
                  <a:gd name="connsiteX0" fmla="*/ 24011 w 42876"/>
                  <a:gd name="connsiteY0" fmla="*/ 0 h 110906"/>
                  <a:gd name="connsiteX1" fmla="*/ 24011 w 42876"/>
                  <a:gd name="connsiteY1" fmla="*/ 32586 h 110906"/>
                  <a:gd name="connsiteX2" fmla="*/ 42876 w 42876"/>
                  <a:gd name="connsiteY2" fmla="*/ 32586 h 110906"/>
                  <a:gd name="connsiteX3" fmla="*/ 42876 w 42876"/>
                  <a:gd name="connsiteY3" fmla="*/ 41733 h 110906"/>
                  <a:gd name="connsiteX4" fmla="*/ 24011 w 42876"/>
                  <a:gd name="connsiteY4" fmla="*/ 41733 h 110906"/>
                  <a:gd name="connsiteX5" fmla="*/ 24011 w 42876"/>
                  <a:gd name="connsiteY5" fmla="*/ 94327 h 110906"/>
                  <a:gd name="connsiteX6" fmla="*/ 34873 w 42876"/>
                  <a:gd name="connsiteY6" fmla="*/ 101759 h 110906"/>
                  <a:gd name="connsiteX7" fmla="*/ 42876 w 42876"/>
                  <a:gd name="connsiteY7" fmla="*/ 101188 h 110906"/>
                  <a:gd name="connsiteX8" fmla="*/ 42876 w 42876"/>
                  <a:gd name="connsiteY8" fmla="*/ 110334 h 110906"/>
                  <a:gd name="connsiteX9" fmla="*/ 30871 w 42876"/>
                  <a:gd name="connsiteY9" fmla="*/ 110906 h 110906"/>
                  <a:gd name="connsiteX10" fmla="*/ 13149 w 42876"/>
                  <a:gd name="connsiteY10" fmla="*/ 94327 h 110906"/>
                  <a:gd name="connsiteX11" fmla="*/ 13149 w 42876"/>
                  <a:gd name="connsiteY11" fmla="*/ 41733 h 110906"/>
                  <a:gd name="connsiteX12" fmla="*/ 0 w 42876"/>
                  <a:gd name="connsiteY12" fmla="*/ 41733 h 110906"/>
                  <a:gd name="connsiteX13" fmla="*/ 0 w 42876"/>
                  <a:gd name="connsiteY13" fmla="*/ 32586 h 110906"/>
                  <a:gd name="connsiteX14" fmla="*/ 13149 w 42876"/>
                  <a:gd name="connsiteY14" fmla="*/ 32586 h 110906"/>
                  <a:gd name="connsiteX15" fmla="*/ 13149 w 42876"/>
                  <a:gd name="connsiteY15" fmla="*/ 0 h 110906"/>
                  <a:gd name="connsiteX16" fmla="*/ 24011 w 42876"/>
                  <a:gd name="connsiteY16" fmla="*/ 0 h 110906"/>
                  <a:gd name="connsiteX17" fmla="*/ 24011 w 42876"/>
                  <a:gd name="connsiteY17" fmla="*/ 0 h 110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2876" h="110906">
                    <a:moveTo>
                      <a:pt x="24011" y="0"/>
                    </a:moveTo>
                    <a:lnTo>
                      <a:pt x="24011" y="32586"/>
                    </a:lnTo>
                    <a:lnTo>
                      <a:pt x="42876" y="32586"/>
                    </a:lnTo>
                    <a:lnTo>
                      <a:pt x="42876" y="41733"/>
                    </a:lnTo>
                    <a:lnTo>
                      <a:pt x="24011" y="41733"/>
                    </a:lnTo>
                    <a:lnTo>
                      <a:pt x="24011" y="94327"/>
                    </a:lnTo>
                    <a:cubicBezTo>
                      <a:pt x="24011" y="101759"/>
                      <a:pt x="29156" y="101759"/>
                      <a:pt x="34873" y="101759"/>
                    </a:cubicBezTo>
                    <a:cubicBezTo>
                      <a:pt x="40018" y="101759"/>
                      <a:pt x="42876" y="101188"/>
                      <a:pt x="42876" y="101188"/>
                    </a:cubicBezTo>
                    <a:lnTo>
                      <a:pt x="42876" y="110334"/>
                    </a:lnTo>
                    <a:cubicBezTo>
                      <a:pt x="42876" y="110334"/>
                      <a:pt x="37159" y="110906"/>
                      <a:pt x="30871" y="110906"/>
                    </a:cubicBezTo>
                    <a:cubicBezTo>
                      <a:pt x="22867" y="110906"/>
                      <a:pt x="13149" y="108619"/>
                      <a:pt x="13149" y="94327"/>
                    </a:cubicBezTo>
                    <a:lnTo>
                      <a:pt x="13149" y="41733"/>
                    </a:lnTo>
                    <a:lnTo>
                      <a:pt x="0" y="41733"/>
                    </a:lnTo>
                    <a:lnTo>
                      <a:pt x="0" y="32586"/>
                    </a:lnTo>
                    <a:lnTo>
                      <a:pt x="13149" y="32586"/>
                    </a:lnTo>
                    <a:lnTo>
                      <a:pt x="13149" y="0"/>
                    </a:lnTo>
                    <a:lnTo>
                      <a:pt x="24011" y="0"/>
                    </a:lnTo>
                    <a:lnTo>
                      <a:pt x="24011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2" name="Freeform 77">
                <a:extLst>
                  <a:ext uri="{FF2B5EF4-FFF2-40B4-BE49-F238E27FC236}">
                    <a16:creationId xmlns:a16="http://schemas.microsoft.com/office/drawing/2014/main" id="{FF92EC92-CF85-1083-B3AB-3B5FFA8646C6}"/>
                  </a:ext>
                </a:extLst>
              </p:cNvPr>
              <p:cNvSpPr/>
              <p:nvPr/>
            </p:nvSpPr>
            <p:spPr>
              <a:xfrm>
                <a:off x="1545654" y="6462964"/>
                <a:ext cx="80035" cy="81178"/>
              </a:xfrm>
              <a:custGeom>
                <a:avLst/>
                <a:gdLst>
                  <a:gd name="connsiteX0" fmla="*/ 40018 w 80035"/>
                  <a:gd name="connsiteY0" fmla="*/ 0 h 81178"/>
                  <a:gd name="connsiteX1" fmla="*/ 80035 w 80035"/>
                  <a:gd name="connsiteY1" fmla="*/ 40589 h 81178"/>
                  <a:gd name="connsiteX2" fmla="*/ 40018 w 80035"/>
                  <a:gd name="connsiteY2" fmla="*/ 81179 h 81178"/>
                  <a:gd name="connsiteX3" fmla="*/ 0 w 80035"/>
                  <a:gd name="connsiteY3" fmla="*/ 40589 h 81178"/>
                  <a:gd name="connsiteX4" fmla="*/ 40018 w 80035"/>
                  <a:gd name="connsiteY4" fmla="*/ 0 h 81178"/>
                  <a:gd name="connsiteX5" fmla="*/ 40018 w 80035"/>
                  <a:gd name="connsiteY5" fmla="*/ 9719 h 81178"/>
                  <a:gd name="connsiteX6" fmla="*/ 10862 w 80035"/>
                  <a:gd name="connsiteY6" fmla="*/ 41161 h 81178"/>
                  <a:gd name="connsiteX7" fmla="*/ 40018 w 80035"/>
                  <a:gd name="connsiteY7" fmla="*/ 72604 h 81178"/>
                  <a:gd name="connsiteX8" fmla="*/ 69173 w 80035"/>
                  <a:gd name="connsiteY8" fmla="*/ 41161 h 81178"/>
                  <a:gd name="connsiteX9" fmla="*/ 40018 w 80035"/>
                  <a:gd name="connsiteY9" fmla="*/ 9719 h 81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0035" h="81178">
                    <a:moveTo>
                      <a:pt x="40018" y="0"/>
                    </a:moveTo>
                    <a:cubicBezTo>
                      <a:pt x="62313" y="0"/>
                      <a:pt x="80035" y="17150"/>
                      <a:pt x="80035" y="40589"/>
                    </a:cubicBezTo>
                    <a:cubicBezTo>
                      <a:pt x="80035" y="64028"/>
                      <a:pt x="62313" y="81179"/>
                      <a:pt x="40018" y="81179"/>
                    </a:cubicBezTo>
                    <a:cubicBezTo>
                      <a:pt x="17722" y="81179"/>
                      <a:pt x="0" y="64028"/>
                      <a:pt x="0" y="40589"/>
                    </a:cubicBezTo>
                    <a:cubicBezTo>
                      <a:pt x="0" y="17150"/>
                      <a:pt x="17722" y="0"/>
                      <a:pt x="40018" y="0"/>
                    </a:cubicBezTo>
                    <a:close/>
                    <a:moveTo>
                      <a:pt x="40018" y="9719"/>
                    </a:moveTo>
                    <a:cubicBezTo>
                      <a:pt x="22867" y="9719"/>
                      <a:pt x="10862" y="23439"/>
                      <a:pt x="10862" y="41161"/>
                    </a:cubicBezTo>
                    <a:cubicBezTo>
                      <a:pt x="10862" y="58883"/>
                      <a:pt x="22867" y="72604"/>
                      <a:pt x="40018" y="72604"/>
                    </a:cubicBezTo>
                    <a:cubicBezTo>
                      <a:pt x="57168" y="72604"/>
                      <a:pt x="69173" y="58883"/>
                      <a:pt x="69173" y="41161"/>
                    </a:cubicBezTo>
                    <a:cubicBezTo>
                      <a:pt x="69173" y="23439"/>
                      <a:pt x="57168" y="9719"/>
                      <a:pt x="40018" y="9719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3" name="Freeform 78">
                <a:extLst>
                  <a:ext uri="{FF2B5EF4-FFF2-40B4-BE49-F238E27FC236}">
                    <a16:creationId xmlns:a16="http://schemas.microsoft.com/office/drawing/2014/main" id="{FEB1BA2E-021C-3DB0-00A8-311AC3D32B36}"/>
                  </a:ext>
                </a:extLst>
              </p:cNvPr>
              <p:cNvSpPr/>
              <p:nvPr/>
            </p:nvSpPr>
            <p:spPr>
              <a:xfrm>
                <a:off x="1635408" y="6418944"/>
                <a:ext cx="41732" cy="123483"/>
              </a:xfrm>
              <a:custGeom>
                <a:avLst/>
                <a:gdLst>
                  <a:gd name="connsiteX0" fmla="*/ 13720 w 41732"/>
                  <a:gd name="connsiteY0" fmla="*/ 18294 h 123483"/>
                  <a:gd name="connsiteX1" fmla="*/ 31442 w 41732"/>
                  <a:gd name="connsiteY1" fmla="*/ 0 h 123483"/>
                  <a:gd name="connsiteX2" fmla="*/ 41733 w 41732"/>
                  <a:gd name="connsiteY2" fmla="*/ 572 h 123483"/>
                  <a:gd name="connsiteX3" fmla="*/ 41733 w 41732"/>
                  <a:gd name="connsiteY3" fmla="*/ 9719 h 123483"/>
                  <a:gd name="connsiteX4" fmla="*/ 33729 w 41732"/>
                  <a:gd name="connsiteY4" fmla="*/ 9147 h 123483"/>
                  <a:gd name="connsiteX5" fmla="*/ 24011 w 41732"/>
                  <a:gd name="connsiteY5" fmla="*/ 19437 h 123483"/>
                  <a:gd name="connsiteX6" fmla="*/ 24011 w 41732"/>
                  <a:gd name="connsiteY6" fmla="*/ 45734 h 123483"/>
                  <a:gd name="connsiteX7" fmla="*/ 40018 w 41732"/>
                  <a:gd name="connsiteY7" fmla="*/ 45734 h 123483"/>
                  <a:gd name="connsiteX8" fmla="*/ 40018 w 41732"/>
                  <a:gd name="connsiteY8" fmla="*/ 54881 h 123483"/>
                  <a:gd name="connsiteX9" fmla="*/ 24011 w 41732"/>
                  <a:gd name="connsiteY9" fmla="*/ 54881 h 123483"/>
                  <a:gd name="connsiteX10" fmla="*/ 24011 w 41732"/>
                  <a:gd name="connsiteY10" fmla="*/ 123483 h 123483"/>
                  <a:gd name="connsiteX11" fmla="*/ 13149 w 41732"/>
                  <a:gd name="connsiteY11" fmla="*/ 123483 h 123483"/>
                  <a:gd name="connsiteX12" fmla="*/ 13149 w 41732"/>
                  <a:gd name="connsiteY12" fmla="*/ 54881 h 123483"/>
                  <a:gd name="connsiteX13" fmla="*/ 0 w 41732"/>
                  <a:gd name="connsiteY13" fmla="*/ 54881 h 123483"/>
                  <a:gd name="connsiteX14" fmla="*/ 0 w 41732"/>
                  <a:gd name="connsiteY14" fmla="*/ 45734 h 123483"/>
                  <a:gd name="connsiteX15" fmla="*/ 13149 w 41732"/>
                  <a:gd name="connsiteY15" fmla="*/ 45734 h 123483"/>
                  <a:gd name="connsiteX16" fmla="*/ 13720 w 41732"/>
                  <a:gd name="connsiteY16" fmla="*/ 18294 h 123483"/>
                  <a:gd name="connsiteX17" fmla="*/ 13720 w 41732"/>
                  <a:gd name="connsiteY17" fmla="*/ 18294 h 123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1732" h="123483">
                    <a:moveTo>
                      <a:pt x="13720" y="18294"/>
                    </a:moveTo>
                    <a:cubicBezTo>
                      <a:pt x="13720" y="4002"/>
                      <a:pt x="22867" y="0"/>
                      <a:pt x="31442" y="0"/>
                    </a:cubicBezTo>
                    <a:cubicBezTo>
                      <a:pt x="37159" y="0"/>
                      <a:pt x="41733" y="572"/>
                      <a:pt x="41733" y="572"/>
                    </a:cubicBezTo>
                    <a:lnTo>
                      <a:pt x="41733" y="9719"/>
                    </a:lnTo>
                    <a:cubicBezTo>
                      <a:pt x="41733" y="9719"/>
                      <a:pt x="36588" y="9147"/>
                      <a:pt x="33729" y="9147"/>
                    </a:cubicBezTo>
                    <a:cubicBezTo>
                      <a:pt x="26869" y="9147"/>
                      <a:pt x="24011" y="12005"/>
                      <a:pt x="24011" y="19437"/>
                    </a:cubicBezTo>
                    <a:lnTo>
                      <a:pt x="24011" y="45734"/>
                    </a:lnTo>
                    <a:lnTo>
                      <a:pt x="40018" y="45734"/>
                    </a:lnTo>
                    <a:lnTo>
                      <a:pt x="40018" y="54881"/>
                    </a:lnTo>
                    <a:lnTo>
                      <a:pt x="24011" y="54881"/>
                    </a:lnTo>
                    <a:lnTo>
                      <a:pt x="24011" y="123483"/>
                    </a:lnTo>
                    <a:lnTo>
                      <a:pt x="13149" y="123483"/>
                    </a:lnTo>
                    <a:lnTo>
                      <a:pt x="13149" y="54881"/>
                    </a:lnTo>
                    <a:lnTo>
                      <a:pt x="0" y="54881"/>
                    </a:lnTo>
                    <a:lnTo>
                      <a:pt x="0" y="45734"/>
                    </a:lnTo>
                    <a:lnTo>
                      <a:pt x="13149" y="45734"/>
                    </a:lnTo>
                    <a:lnTo>
                      <a:pt x="13720" y="18294"/>
                    </a:lnTo>
                    <a:lnTo>
                      <a:pt x="13720" y="18294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4" name="Freeform 79">
                <a:extLst>
                  <a:ext uri="{FF2B5EF4-FFF2-40B4-BE49-F238E27FC236}">
                    <a16:creationId xmlns:a16="http://schemas.microsoft.com/office/drawing/2014/main" id="{28B0F36B-5DFB-2DD3-667A-AD6E8D9AC59B}"/>
                  </a:ext>
                </a:extLst>
              </p:cNvPr>
              <p:cNvSpPr/>
              <p:nvPr/>
            </p:nvSpPr>
            <p:spPr>
              <a:xfrm>
                <a:off x="1717730" y="6417229"/>
                <a:ext cx="124054" cy="126913"/>
              </a:xfrm>
              <a:custGeom>
                <a:avLst/>
                <a:gdLst>
                  <a:gd name="connsiteX0" fmla="*/ 64028 w 124054"/>
                  <a:gd name="connsiteY0" fmla="*/ 104618 h 126913"/>
                  <a:gd name="connsiteX1" fmla="*/ 97186 w 124054"/>
                  <a:gd name="connsiteY1" fmla="*/ 81179 h 126913"/>
                  <a:gd name="connsiteX2" fmla="*/ 124055 w 124054"/>
                  <a:gd name="connsiteY2" fmla="*/ 81179 h 126913"/>
                  <a:gd name="connsiteX3" fmla="*/ 64028 w 124054"/>
                  <a:gd name="connsiteY3" fmla="*/ 126913 h 126913"/>
                  <a:gd name="connsiteX4" fmla="*/ 0 w 124054"/>
                  <a:gd name="connsiteY4" fmla="*/ 63457 h 126913"/>
                  <a:gd name="connsiteX5" fmla="*/ 64028 w 124054"/>
                  <a:gd name="connsiteY5" fmla="*/ 0 h 126913"/>
                  <a:gd name="connsiteX6" fmla="*/ 124055 w 124054"/>
                  <a:gd name="connsiteY6" fmla="*/ 45734 h 126913"/>
                  <a:gd name="connsiteX7" fmla="*/ 97186 w 124054"/>
                  <a:gd name="connsiteY7" fmla="*/ 45734 h 126913"/>
                  <a:gd name="connsiteX8" fmla="*/ 64028 w 124054"/>
                  <a:gd name="connsiteY8" fmla="*/ 22296 h 126913"/>
                  <a:gd name="connsiteX9" fmla="*/ 25154 w 124054"/>
                  <a:gd name="connsiteY9" fmla="*/ 63457 h 126913"/>
                  <a:gd name="connsiteX10" fmla="*/ 64028 w 124054"/>
                  <a:gd name="connsiteY10" fmla="*/ 104618 h 126913"/>
                  <a:gd name="connsiteX11" fmla="*/ 64028 w 124054"/>
                  <a:gd name="connsiteY11" fmla="*/ 104618 h 126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4054" h="126913">
                    <a:moveTo>
                      <a:pt x="64028" y="104618"/>
                    </a:moveTo>
                    <a:cubicBezTo>
                      <a:pt x="80607" y="104618"/>
                      <a:pt x="92612" y="96042"/>
                      <a:pt x="97186" y="81179"/>
                    </a:cubicBezTo>
                    <a:lnTo>
                      <a:pt x="124055" y="81179"/>
                    </a:lnTo>
                    <a:cubicBezTo>
                      <a:pt x="116623" y="110334"/>
                      <a:pt x="91469" y="126913"/>
                      <a:pt x="64028" y="126913"/>
                    </a:cubicBezTo>
                    <a:cubicBezTo>
                      <a:pt x="28012" y="126913"/>
                      <a:pt x="0" y="100616"/>
                      <a:pt x="0" y="63457"/>
                    </a:cubicBezTo>
                    <a:cubicBezTo>
                      <a:pt x="0" y="26297"/>
                      <a:pt x="28012" y="0"/>
                      <a:pt x="64028" y="0"/>
                    </a:cubicBezTo>
                    <a:cubicBezTo>
                      <a:pt x="92041" y="0"/>
                      <a:pt x="117195" y="16579"/>
                      <a:pt x="124055" y="45734"/>
                    </a:cubicBezTo>
                    <a:lnTo>
                      <a:pt x="97186" y="45734"/>
                    </a:lnTo>
                    <a:cubicBezTo>
                      <a:pt x="92612" y="30871"/>
                      <a:pt x="80035" y="22296"/>
                      <a:pt x="64028" y="22296"/>
                    </a:cubicBezTo>
                    <a:cubicBezTo>
                      <a:pt x="40589" y="22296"/>
                      <a:pt x="25154" y="40018"/>
                      <a:pt x="25154" y="63457"/>
                    </a:cubicBezTo>
                    <a:cubicBezTo>
                      <a:pt x="25154" y="86896"/>
                      <a:pt x="41161" y="104618"/>
                      <a:pt x="64028" y="104618"/>
                    </a:cubicBezTo>
                    <a:lnTo>
                      <a:pt x="64028" y="10461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5" name="Freeform 80">
                <a:extLst>
                  <a:ext uri="{FF2B5EF4-FFF2-40B4-BE49-F238E27FC236}">
                    <a16:creationId xmlns:a16="http://schemas.microsoft.com/office/drawing/2014/main" id="{AAF4504F-098A-6FC4-174A-E8478751C70B}"/>
                  </a:ext>
                </a:extLst>
              </p:cNvPr>
              <p:cNvSpPr/>
              <p:nvPr/>
            </p:nvSpPr>
            <p:spPr>
              <a:xfrm>
                <a:off x="1856077" y="6419516"/>
                <a:ext cx="22867" cy="122911"/>
              </a:xfrm>
              <a:custGeom>
                <a:avLst/>
                <a:gdLst>
                  <a:gd name="connsiteX0" fmla="*/ 22867 w 22867"/>
                  <a:gd name="connsiteY0" fmla="*/ 122911 h 122911"/>
                  <a:gd name="connsiteX1" fmla="*/ 0 w 22867"/>
                  <a:gd name="connsiteY1" fmla="*/ 122911 h 122911"/>
                  <a:gd name="connsiteX2" fmla="*/ 0 w 22867"/>
                  <a:gd name="connsiteY2" fmla="*/ 0 h 122911"/>
                  <a:gd name="connsiteX3" fmla="*/ 22867 w 22867"/>
                  <a:gd name="connsiteY3" fmla="*/ 0 h 122911"/>
                  <a:gd name="connsiteX4" fmla="*/ 22867 w 22867"/>
                  <a:gd name="connsiteY4" fmla="*/ 122911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67" h="122911">
                    <a:moveTo>
                      <a:pt x="22867" y="122911"/>
                    </a:moveTo>
                    <a:lnTo>
                      <a:pt x="0" y="122911"/>
                    </a:lnTo>
                    <a:lnTo>
                      <a:pt x="0" y="0"/>
                    </a:lnTo>
                    <a:lnTo>
                      <a:pt x="22867" y="0"/>
                    </a:lnTo>
                    <a:lnTo>
                      <a:pt x="22867" y="1229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6" name="Freeform 81">
                <a:extLst>
                  <a:ext uri="{FF2B5EF4-FFF2-40B4-BE49-F238E27FC236}">
                    <a16:creationId xmlns:a16="http://schemas.microsoft.com/office/drawing/2014/main" id="{96D8C263-3A62-BBFB-1DC2-C1603B0113AF}"/>
                  </a:ext>
                </a:extLst>
              </p:cNvPr>
              <p:cNvSpPr/>
              <p:nvPr/>
            </p:nvSpPr>
            <p:spPr>
              <a:xfrm>
                <a:off x="1892665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2 w 73175"/>
                  <a:gd name="connsiteY19" fmla="*/ 49736 h 84608"/>
                  <a:gd name="connsiteX20" fmla="*/ 23439 w 73175"/>
                  <a:gd name="connsiteY20" fmla="*/ 58312 h 84608"/>
                  <a:gd name="connsiteX21" fmla="*/ 34872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5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5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4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4" y="49165"/>
                      <a:pt x="46306" y="49736"/>
                      <a:pt x="43448" y="49736"/>
                    </a:cubicBezTo>
                    <a:lnTo>
                      <a:pt x="34872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2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7" name="Freeform 82">
                <a:extLst>
                  <a:ext uri="{FF2B5EF4-FFF2-40B4-BE49-F238E27FC236}">
                    <a16:creationId xmlns:a16="http://schemas.microsoft.com/office/drawing/2014/main" id="{3E602A3D-8635-45BA-988C-396C70DF58DE}"/>
                  </a:ext>
                </a:extLst>
              </p:cNvPr>
              <p:cNvSpPr/>
              <p:nvPr/>
            </p:nvSpPr>
            <p:spPr>
              <a:xfrm>
                <a:off x="1984705" y="6460677"/>
                <a:ext cx="49164" cy="81750"/>
              </a:xfrm>
              <a:custGeom>
                <a:avLst/>
                <a:gdLst>
                  <a:gd name="connsiteX0" fmla="*/ 49165 w 49164"/>
                  <a:gd name="connsiteY0" fmla="*/ 24011 h 81750"/>
                  <a:gd name="connsiteX1" fmla="*/ 39446 w 49164"/>
                  <a:gd name="connsiteY1" fmla="*/ 24011 h 81750"/>
                  <a:gd name="connsiteX2" fmla="*/ 22867 w 49164"/>
                  <a:gd name="connsiteY2" fmla="*/ 43448 h 81750"/>
                  <a:gd name="connsiteX3" fmla="*/ 22867 w 49164"/>
                  <a:gd name="connsiteY3" fmla="*/ 81750 h 81750"/>
                  <a:gd name="connsiteX4" fmla="*/ 0 w 49164"/>
                  <a:gd name="connsiteY4" fmla="*/ 81750 h 81750"/>
                  <a:gd name="connsiteX5" fmla="*/ 0 w 49164"/>
                  <a:gd name="connsiteY5" fmla="*/ 1143 h 81750"/>
                  <a:gd name="connsiteX6" fmla="*/ 22296 w 49164"/>
                  <a:gd name="connsiteY6" fmla="*/ 1143 h 81750"/>
                  <a:gd name="connsiteX7" fmla="*/ 22296 w 49164"/>
                  <a:gd name="connsiteY7" fmla="*/ 13720 h 81750"/>
                  <a:gd name="connsiteX8" fmla="*/ 42876 w 49164"/>
                  <a:gd name="connsiteY8" fmla="*/ 0 h 81750"/>
                  <a:gd name="connsiteX9" fmla="*/ 49165 w 49164"/>
                  <a:gd name="connsiteY9" fmla="*/ 572 h 81750"/>
                  <a:gd name="connsiteX10" fmla="*/ 49165 w 49164"/>
                  <a:gd name="connsiteY10" fmla="*/ 24011 h 81750"/>
                  <a:gd name="connsiteX11" fmla="*/ 49165 w 49164"/>
                  <a:gd name="connsiteY11" fmla="*/ 24011 h 8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9164" h="81750">
                    <a:moveTo>
                      <a:pt x="49165" y="24011"/>
                    </a:moveTo>
                    <a:lnTo>
                      <a:pt x="39446" y="24011"/>
                    </a:lnTo>
                    <a:cubicBezTo>
                      <a:pt x="28013" y="24011"/>
                      <a:pt x="22867" y="29156"/>
                      <a:pt x="22867" y="43448"/>
                    </a:cubicBezTo>
                    <a:lnTo>
                      <a:pt x="22867" y="81750"/>
                    </a:lnTo>
                    <a:lnTo>
                      <a:pt x="0" y="81750"/>
                    </a:lnTo>
                    <a:lnTo>
                      <a:pt x="0" y="1143"/>
                    </a:lnTo>
                    <a:lnTo>
                      <a:pt x="22296" y="1143"/>
                    </a:lnTo>
                    <a:lnTo>
                      <a:pt x="22296" y="13720"/>
                    </a:lnTo>
                    <a:cubicBezTo>
                      <a:pt x="25154" y="5145"/>
                      <a:pt x="33158" y="0"/>
                      <a:pt x="42876" y="0"/>
                    </a:cubicBezTo>
                    <a:cubicBezTo>
                      <a:pt x="45163" y="0"/>
                      <a:pt x="46878" y="0"/>
                      <a:pt x="49165" y="572"/>
                    </a:cubicBezTo>
                    <a:lnTo>
                      <a:pt x="49165" y="24011"/>
                    </a:lnTo>
                    <a:lnTo>
                      <a:pt x="49165" y="24011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8" name="Freeform 83">
                <a:extLst>
                  <a:ext uri="{FF2B5EF4-FFF2-40B4-BE49-F238E27FC236}">
                    <a16:creationId xmlns:a16="http://schemas.microsoft.com/office/drawing/2014/main" id="{F2963D54-9BAD-D4D6-222E-CB6CAC60B62E}"/>
                  </a:ext>
                </a:extLst>
              </p:cNvPr>
              <p:cNvSpPr/>
              <p:nvPr/>
            </p:nvSpPr>
            <p:spPr>
              <a:xfrm>
                <a:off x="2040158" y="6419516"/>
                <a:ext cx="36587" cy="122911"/>
              </a:xfrm>
              <a:custGeom>
                <a:avLst/>
                <a:gdLst>
                  <a:gd name="connsiteX0" fmla="*/ 34301 w 36587"/>
                  <a:gd name="connsiteY0" fmla="*/ 122911 h 122911"/>
                  <a:gd name="connsiteX1" fmla="*/ 11434 w 36587"/>
                  <a:gd name="connsiteY1" fmla="*/ 122911 h 122911"/>
                  <a:gd name="connsiteX2" fmla="*/ 11434 w 36587"/>
                  <a:gd name="connsiteY2" fmla="*/ 61742 h 122911"/>
                  <a:gd name="connsiteX3" fmla="*/ 0 w 36587"/>
                  <a:gd name="connsiteY3" fmla="*/ 61742 h 122911"/>
                  <a:gd name="connsiteX4" fmla="*/ 0 w 36587"/>
                  <a:gd name="connsiteY4" fmla="*/ 42304 h 122911"/>
                  <a:gd name="connsiteX5" fmla="*/ 34301 w 36587"/>
                  <a:gd name="connsiteY5" fmla="*/ 42304 h 122911"/>
                  <a:gd name="connsiteX6" fmla="*/ 34301 w 36587"/>
                  <a:gd name="connsiteY6" fmla="*/ 122911 h 122911"/>
                  <a:gd name="connsiteX7" fmla="*/ 34301 w 36587"/>
                  <a:gd name="connsiteY7" fmla="*/ 122911 h 122911"/>
                  <a:gd name="connsiteX8" fmla="*/ 21724 w 36587"/>
                  <a:gd name="connsiteY8" fmla="*/ 0 h 122911"/>
                  <a:gd name="connsiteX9" fmla="*/ 36588 w 36587"/>
                  <a:gd name="connsiteY9" fmla="*/ 14864 h 122911"/>
                  <a:gd name="connsiteX10" fmla="*/ 21724 w 36587"/>
                  <a:gd name="connsiteY10" fmla="*/ 29727 h 122911"/>
                  <a:gd name="connsiteX11" fmla="*/ 7432 w 36587"/>
                  <a:gd name="connsiteY11" fmla="*/ 14864 h 122911"/>
                  <a:gd name="connsiteX12" fmla="*/ 21724 w 36587"/>
                  <a:gd name="connsiteY12" fmla="*/ 0 h 122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587" h="122911">
                    <a:moveTo>
                      <a:pt x="34301" y="122911"/>
                    </a:moveTo>
                    <a:lnTo>
                      <a:pt x="11434" y="122911"/>
                    </a:lnTo>
                    <a:lnTo>
                      <a:pt x="11434" y="61742"/>
                    </a:lnTo>
                    <a:lnTo>
                      <a:pt x="0" y="61742"/>
                    </a:lnTo>
                    <a:lnTo>
                      <a:pt x="0" y="42304"/>
                    </a:lnTo>
                    <a:lnTo>
                      <a:pt x="34301" y="42304"/>
                    </a:lnTo>
                    <a:lnTo>
                      <a:pt x="34301" y="122911"/>
                    </a:lnTo>
                    <a:lnTo>
                      <a:pt x="34301" y="122911"/>
                    </a:lnTo>
                    <a:close/>
                    <a:moveTo>
                      <a:pt x="21724" y="0"/>
                    </a:moveTo>
                    <a:cubicBezTo>
                      <a:pt x="29727" y="0"/>
                      <a:pt x="36588" y="6860"/>
                      <a:pt x="36588" y="14864"/>
                    </a:cubicBezTo>
                    <a:cubicBezTo>
                      <a:pt x="36588" y="22867"/>
                      <a:pt x="30299" y="29727"/>
                      <a:pt x="21724" y="29727"/>
                    </a:cubicBezTo>
                    <a:cubicBezTo>
                      <a:pt x="13149" y="29727"/>
                      <a:pt x="7432" y="23439"/>
                      <a:pt x="7432" y="14864"/>
                    </a:cubicBezTo>
                    <a:cubicBezTo>
                      <a:pt x="7432" y="6288"/>
                      <a:pt x="13720" y="0"/>
                      <a:pt x="21724" y="0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99" name="Freeform 84">
                <a:extLst>
                  <a:ext uri="{FF2B5EF4-FFF2-40B4-BE49-F238E27FC236}">
                    <a16:creationId xmlns:a16="http://schemas.microsoft.com/office/drawing/2014/main" id="{3E294DE2-D7BC-E4C8-530A-9B2455A3C936}"/>
                  </a:ext>
                </a:extLst>
              </p:cNvPr>
              <p:cNvSpPr/>
              <p:nvPr/>
            </p:nvSpPr>
            <p:spPr>
              <a:xfrm>
                <a:off x="2086465" y="6461821"/>
                <a:ext cx="84036" cy="80607"/>
              </a:xfrm>
              <a:custGeom>
                <a:avLst/>
                <a:gdLst>
                  <a:gd name="connsiteX0" fmla="*/ 41733 w 84036"/>
                  <a:gd name="connsiteY0" fmla="*/ 56025 h 80607"/>
                  <a:gd name="connsiteX1" fmla="*/ 60027 w 84036"/>
                  <a:gd name="connsiteY1" fmla="*/ 0 h 80607"/>
                  <a:gd name="connsiteX2" fmla="*/ 84037 w 84036"/>
                  <a:gd name="connsiteY2" fmla="*/ 0 h 80607"/>
                  <a:gd name="connsiteX3" fmla="*/ 55453 w 84036"/>
                  <a:gd name="connsiteY3" fmla="*/ 80607 h 80607"/>
                  <a:gd name="connsiteX4" fmla="*/ 27441 w 84036"/>
                  <a:gd name="connsiteY4" fmla="*/ 80607 h 80607"/>
                  <a:gd name="connsiteX5" fmla="*/ 0 w 84036"/>
                  <a:gd name="connsiteY5" fmla="*/ 0 h 80607"/>
                  <a:gd name="connsiteX6" fmla="*/ 24582 w 84036"/>
                  <a:gd name="connsiteY6" fmla="*/ 0 h 80607"/>
                  <a:gd name="connsiteX7" fmla="*/ 41733 w 84036"/>
                  <a:gd name="connsiteY7" fmla="*/ 56025 h 80607"/>
                  <a:gd name="connsiteX8" fmla="*/ 41733 w 84036"/>
                  <a:gd name="connsiteY8" fmla="*/ 56025 h 80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4036" h="80607">
                    <a:moveTo>
                      <a:pt x="41733" y="56025"/>
                    </a:moveTo>
                    <a:lnTo>
                      <a:pt x="60027" y="0"/>
                    </a:lnTo>
                    <a:lnTo>
                      <a:pt x="84037" y="0"/>
                    </a:lnTo>
                    <a:lnTo>
                      <a:pt x="55453" y="80607"/>
                    </a:lnTo>
                    <a:lnTo>
                      <a:pt x="27441" y="80607"/>
                    </a:lnTo>
                    <a:lnTo>
                      <a:pt x="0" y="0"/>
                    </a:lnTo>
                    <a:lnTo>
                      <a:pt x="24582" y="0"/>
                    </a:lnTo>
                    <a:lnTo>
                      <a:pt x="41733" y="56025"/>
                    </a:lnTo>
                    <a:lnTo>
                      <a:pt x="41733" y="56025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0" name="Freeform 85">
                <a:extLst>
                  <a:ext uri="{FF2B5EF4-FFF2-40B4-BE49-F238E27FC236}">
                    <a16:creationId xmlns:a16="http://schemas.microsoft.com/office/drawing/2014/main" id="{7892EADE-0C2A-7229-D3E8-4E309675C380}"/>
                  </a:ext>
                </a:extLst>
              </p:cNvPr>
              <p:cNvSpPr/>
              <p:nvPr/>
            </p:nvSpPr>
            <p:spPr>
              <a:xfrm>
                <a:off x="2173932" y="6460105"/>
                <a:ext cx="73175" cy="84608"/>
              </a:xfrm>
              <a:custGeom>
                <a:avLst/>
                <a:gdLst>
                  <a:gd name="connsiteX0" fmla="*/ 50308 w 73175"/>
                  <a:gd name="connsiteY0" fmla="*/ 29156 h 84608"/>
                  <a:gd name="connsiteX1" fmla="*/ 37159 w 73175"/>
                  <a:gd name="connsiteY1" fmla="*/ 19437 h 84608"/>
                  <a:gd name="connsiteX2" fmla="*/ 13149 w 73175"/>
                  <a:gd name="connsiteY2" fmla="*/ 26869 h 84608"/>
                  <a:gd name="connsiteX3" fmla="*/ 4002 w 73175"/>
                  <a:gd name="connsiteY3" fmla="*/ 9719 h 84608"/>
                  <a:gd name="connsiteX4" fmla="*/ 38303 w 73175"/>
                  <a:gd name="connsiteY4" fmla="*/ 0 h 84608"/>
                  <a:gd name="connsiteX5" fmla="*/ 73175 w 73175"/>
                  <a:gd name="connsiteY5" fmla="*/ 29727 h 84608"/>
                  <a:gd name="connsiteX6" fmla="*/ 73175 w 73175"/>
                  <a:gd name="connsiteY6" fmla="*/ 82322 h 84608"/>
                  <a:gd name="connsiteX7" fmla="*/ 50308 w 73175"/>
                  <a:gd name="connsiteY7" fmla="*/ 82322 h 84608"/>
                  <a:gd name="connsiteX8" fmla="*/ 50308 w 73175"/>
                  <a:gd name="connsiteY8" fmla="*/ 74890 h 84608"/>
                  <a:gd name="connsiteX9" fmla="*/ 28012 w 73175"/>
                  <a:gd name="connsiteY9" fmla="*/ 84609 h 84608"/>
                  <a:gd name="connsiteX10" fmla="*/ 0 w 73175"/>
                  <a:gd name="connsiteY10" fmla="*/ 59455 h 84608"/>
                  <a:gd name="connsiteX11" fmla="*/ 29156 w 73175"/>
                  <a:gd name="connsiteY11" fmla="*/ 34873 h 84608"/>
                  <a:gd name="connsiteX12" fmla="*/ 45163 w 73175"/>
                  <a:gd name="connsiteY12" fmla="*/ 34873 h 84608"/>
                  <a:gd name="connsiteX13" fmla="*/ 50880 w 73175"/>
                  <a:gd name="connsiteY13" fmla="*/ 30299 h 84608"/>
                  <a:gd name="connsiteX14" fmla="*/ 50308 w 73175"/>
                  <a:gd name="connsiteY14" fmla="*/ 29156 h 84608"/>
                  <a:gd name="connsiteX15" fmla="*/ 50308 w 73175"/>
                  <a:gd name="connsiteY15" fmla="*/ 29156 h 84608"/>
                  <a:gd name="connsiteX16" fmla="*/ 50308 w 73175"/>
                  <a:gd name="connsiteY16" fmla="*/ 53738 h 84608"/>
                  <a:gd name="connsiteX17" fmla="*/ 50308 w 73175"/>
                  <a:gd name="connsiteY17" fmla="*/ 48021 h 84608"/>
                  <a:gd name="connsiteX18" fmla="*/ 43448 w 73175"/>
                  <a:gd name="connsiteY18" fmla="*/ 49736 h 84608"/>
                  <a:gd name="connsiteX19" fmla="*/ 34873 w 73175"/>
                  <a:gd name="connsiteY19" fmla="*/ 49736 h 84608"/>
                  <a:gd name="connsiteX20" fmla="*/ 23439 w 73175"/>
                  <a:gd name="connsiteY20" fmla="*/ 58312 h 84608"/>
                  <a:gd name="connsiteX21" fmla="*/ 34873 w 73175"/>
                  <a:gd name="connsiteY21" fmla="*/ 68030 h 84608"/>
                  <a:gd name="connsiteX22" fmla="*/ 50308 w 73175"/>
                  <a:gd name="connsiteY22" fmla="*/ 53738 h 84608"/>
                  <a:gd name="connsiteX23" fmla="*/ 50308 w 73175"/>
                  <a:gd name="connsiteY23" fmla="*/ 53738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73175" h="84608">
                    <a:moveTo>
                      <a:pt x="50308" y="29156"/>
                    </a:moveTo>
                    <a:cubicBezTo>
                      <a:pt x="50308" y="23439"/>
                      <a:pt x="45734" y="19437"/>
                      <a:pt x="37159" y="19437"/>
                    </a:cubicBezTo>
                    <a:cubicBezTo>
                      <a:pt x="29156" y="19437"/>
                      <a:pt x="18866" y="23439"/>
                      <a:pt x="13149" y="26869"/>
                    </a:cubicBezTo>
                    <a:lnTo>
                      <a:pt x="4002" y="9719"/>
                    </a:lnTo>
                    <a:cubicBezTo>
                      <a:pt x="4002" y="9719"/>
                      <a:pt x="18866" y="0"/>
                      <a:pt x="38303" y="0"/>
                    </a:cubicBezTo>
                    <a:cubicBezTo>
                      <a:pt x="56596" y="0"/>
                      <a:pt x="73175" y="8575"/>
                      <a:pt x="73175" y="29727"/>
                    </a:cubicBezTo>
                    <a:lnTo>
                      <a:pt x="73175" y="82322"/>
                    </a:lnTo>
                    <a:lnTo>
                      <a:pt x="50308" y="82322"/>
                    </a:lnTo>
                    <a:lnTo>
                      <a:pt x="50308" y="74890"/>
                    </a:lnTo>
                    <a:cubicBezTo>
                      <a:pt x="46306" y="81179"/>
                      <a:pt x="37159" y="84609"/>
                      <a:pt x="28012" y="84609"/>
                    </a:cubicBezTo>
                    <a:cubicBezTo>
                      <a:pt x="10862" y="84609"/>
                      <a:pt x="0" y="72604"/>
                      <a:pt x="0" y="59455"/>
                    </a:cubicBezTo>
                    <a:cubicBezTo>
                      <a:pt x="0" y="44020"/>
                      <a:pt x="11434" y="34873"/>
                      <a:pt x="29156" y="34873"/>
                    </a:cubicBezTo>
                    <a:lnTo>
                      <a:pt x="45163" y="34873"/>
                    </a:lnTo>
                    <a:cubicBezTo>
                      <a:pt x="49165" y="34873"/>
                      <a:pt x="50880" y="33158"/>
                      <a:pt x="50880" y="30299"/>
                    </a:cubicBezTo>
                    <a:lnTo>
                      <a:pt x="50308" y="29156"/>
                    </a:lnTo>
                    <a:lnTo>
                      <a:pt x="50308" y="29156"/>
                    </a:lnTo>
                    <a:close/>
                    <a:moveTo>
                      <a:pt x="50308" y="53738"/>
                    </a:moveTo>
                    <a:lnTo>
                      <a:pt x="50308" y="48021"/>
                    </a:lnTo>
                    <a:cubicBezTo>
                      <a:pt x="49165" y="49165"/>
                      <a:pt x="46306" y="49736"/>
                      <a:pt x="43448" y="49736"/>
                    </a:cubicBezTo>
                    <a:lnTo>
                      <a:pt x="34873" y="49736"/>
                    </a:lnTo>
                    <a:cubicBezTo>
                      <a:pt x="27441" y="49736"/>
                      <a:pt x="23439" y="53166"/>
                      <a:pt x="23439" y="58312"/>
                    </a:cubicBezTo>
                    <a:cubicBezTo>
                      <a:pt x="23439" y="63457"/>
                      <a:pt x="28012" y="68030"/>
                      <a:pt x="34873" y="68030"/>
                    </a:cubicBezTo>
                    <a:cubicBezTo>
                      <a:pt x="42876" y="68030"/>
                      <a:pt x="50308" y="63457"/>
                      <a:pt x="50308" y="53738"/>
                    </a:cubicBezTo>
                    <a:lnTo>
                      <a:pt x="50308" y="53738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1" name="Freeform 86">
                <a:extLst>
                  <a:ext uri="{FF2B5EF4-FFF2-40B4-BE49-F238E27FC236}">
                    <a16:creationId xmlns:a16="http://schemas.microsoft.com/office/drawing/2014/main" id="{2BB59950-352A-AD8E-CE8A-C7FAF39A3524}"/>
                  </a:ext>
                </a:extLst>
              </p:cNvPr>
              <p:cNvSpPr/>
              <p:nvPr/>
            </p:nvSpPr>
            <p:spPr>
              <a:xfrm>
                <a:off x="2259112" y="6431521"/>
                <a:ext cx="53166" cy="112049"/>
              </a:xfrm>
              <a:custGeom>
                <a:avLst/>
                <a:gdLst>
                  <a:gd name="connsiteX0" fmla="*/ 35444 w 53166"/>
                  <a:gd name="connsiteY0" fmla="*/ 0 h 112049"/>
                  <a:gd name="connsiteX1" fmla="*/ 35444 w 53166"/>
                  <a:gd name="connsiteY1" fmla="*/ 30299 h 112049"/>
                  <a:gd name="connsiteX2" fmla="*/ 52595 w 53166"/>
                  <a:gd name="connsiteY2" fmla="*/ 30299 h 112049"/>
                  <a:gd name="connsiteX3" fmla="*/ 52595 w 53166"/>
                  <a:gd name="connsiteY3" fmla="*/ 49736 h 112049"/>
                  <a:gd name="connsiteX4" fmla="*/ 35444 w 53166"/>
                  <a:gd name="connsiteY4" fmla="*/ 49736 h 112049"/>
                  <a:gd name="connsiteX5" fmla="*/ 35444 w 53166"/>
                  <a:gd name="connsiteY5" fmla="*/ 86324 h 112049"/>
                  <a:gd name="connsiteX6" fmla="*/ 42876 w 53166"/>
                  <a:gd name="connsiteY6" fmla="*/ 92041 h 112049"/>
                  <a:gd name="connsiteX7" fmla="*/ 53166 w 53166"/>
                  <a:gd name="connsiteY7" fmla="*/ 91469 h 112049"/>
                  <a:gd name="connsiteX8" fmla="*/ 53166 w 53166"/>
                  <a:gd name="connsiteY8" fmla="*/ 110906 h 112049"/>
                  <a:gd name="connsiteX9" fmla="*/ 35444 w 53166"/>
                  <a:gd name="connsiteY9" fmla="*/ 112050 h 112049"/>
                  <a:gd name="connsiteX10" fmla="*/ 12577 w 53166"/>
                  <a:gd name="connsiteY10" fmla="*/ 93756 h 112049"/>
                  <a:gd name="connsiteX11" fmla="*/ 12577 w 53166"/>
                  <a:gd name="connsiteY11" fmla="*/ 49736 h 112049"/>
                  <a:gd name="connsiteX12" fmla="*/ 0 w 53166"/>
                  <a:gd name="connsiteY12" fmla="*/ 49736 h 112049"/>
                  <a:gd name="connsiteX13" fmla="*/ 0 w 53166"/>
                  <a:gd name="connsiteY13" fmla="*/ 30299 h 112049"/>
                  <a:gd name="connsiteX14" fmla="*/ 12577 w 53166"/>
                  <a:gd name="connsiteY14" fmla="*/ 30299 h 112049"/>
                  <a:gd name="connsiteX15" fmla="*/ 12577 w 53166"/>
                  <a:gd name="connsiteY15" fmla="*/ 0 h 112049"/>
                  <a:gd name="connsiteX16" fmla="*/ 35444 w 53166"/>
                  <a:gd name="connsiteY16" fmla="*/ 0 h 112049"/>
                  <a:gd name="connsiteX17" fmla="*/ 35444 w 53166"/>
                  <a:gd name="connsiteY17" fmla="*/ 0 h 11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166" h="112049">
                    <a:moveTo>
                      <a:pt x="35444" y="0"/>
                    </a:moveTo>
                    <a:lnTo>
                      <a:pt x="35444" y="30299"/>
                    </a:lnTo>
                    <a:lnTo>
                      <a:pt x="52595" y="30299"/>
                    </a:lnTo>
                    <a:lnTo>
                      <a:pt x="52595" y="49736"/>
                    </a:lnTo>
                    <a:lnTo>
                      <a:pt x="35444" y="49736"/>
                    </a:lnTo>
                    <a:lnTo>
                      <a:pt x="35444" y="86324"/>
                    </a:lnTo>
                    <a:cubicBezTo>
                      <a:pt x="35444" y="91469"/>
                      <a:pt x="39446" y="92041"/>
                      <a:pt x="42876" y="92041"/>
                    </a:cubicBezTo>
                    <a:cubicBezTo>
                      <a:pt x="48593" y="92041"/>
                      <a:pt x="53166" y="91469"/>
                      <a:pt x="53166" y="91469"/>
                    </a:cubicBezTo>
                    <a:lnTo>
                      <a:pt x="53166" y="110906"/>
                    </a:lnTo>
                    <a:cubicBezTo>
                      <a:pt x="53166" y="110906"/>
                      <a:pt x="42305" y="112050"/>
                      <a:pt x="35444" y="112050"/>
                    </a:cubicBezTo>
                    <a:cubicBezTo>
                      <a:pt x="24011" y="112050"/>
                      <a:pt x="12577" y="110334"/>
                      <a:pt x="12577" y="93756"/>
                    </a:cubicBezTo>
                    <a:lnTo>
                      <a:pt x="12577" y="49736"/>
                    </a:lnTo>
                    <a:lnTo>
                      <a:pt x="0" y="49736"/>
                    </a:lnTo>
                    <a:lnTo>
                      <a:pt x="0" y="30299"/>
                    </a:lnTo>
                    <a:lnTo>
                      <a:pt x="12577" y="30299"/>
                    </a:lnTo>
                    <a:lnTo>
                      <a:pt x="12577" y="0"/>
                    </a:lnTo>
                    <a:lnTo>
                      <a:pt x="35444" y="0"/>
                    </a:lnTo>
                    <a:lnTo>
                      <a:pt x="35444" y="0"/>
                    </a:ln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02" name="Freeform 87">
                <a:extLst>
                  <a:ext uri="{FF2B5EF4-FFF2-40B4-BE49-F238E27FC236}">
                    <a16:creationId xmlns:a16="http://schemas.microsoft.com/office/drawing/2014/main" id="{0AC5523E-DFE0-808C-924A-42C7590F1E1C}"/>
                  </a:ext>
                </a:extLst>
              </p:cNvPr>
              <p:cNvSpPr/>
              <p:nvPr/>
            </p:nvSpPr>
            <p:spPr>
              <a:xfrm>
                <a:off x="2321997" y="6459534"/>
                <a:ext cx="84608" cy="84608"/>
              </a:xfrm>
              <a:custGeom>
                <a:avLst/>
                <a:gdLst>
                  <a:gd name="connsiteX0" fmla="*/ 84609 w 84608"/>
                  <a:gd name="connsiteY0" fmla="*/ 49165 h 84608"/>
                  <a:gd name="connsiteX1" fmla="*/ 24582 w 84608"/>
                  <a:gd name="connsiteY1" fmla="*/ 49165 h 84608"/>
                  <a:gd name="connsiteX2" fmla="*/ 42876 w 84608"/>
                  <a:gd name="connsiteY2" fmla="*/ 65172 h 84608"/>
                  <a:gd name="connsiteX3" fmla="*/ 58883 w 84608"/>
                  <a:gd name="connsiteY3" fmla="*/ 57168 h 84608"/>
                  <a:gd name="connsiteX4" fmla="*/ 82322 w 84608"/>
                  <a:gd name="connsiteY4" fmla="*/ 59455 h 84608"/>
                  <a:gd name="connsiteX5" fmla="*/ 42305 w 84608"/>
                  <a:gd name="connsiteY5" fmla="*/ 84609 h 84608"/>
                  <a:gd name="connsiteX6" fmla="*/ 0 w 84608"/>
                  <a:gd name="connsiteY6" fmla="*/ 42304 h 84608"/>
                  <a:gd name="connsiteX7" fmla="*/ 41733 w 84608"/>
                  <a:gd name="connsiteY7" fmla="*/ 0 h 84608"/>
                  <a:gd name="connsiteX8" fmla="*/ 84037 w 84608"/>
                  <a:gd name="connsiteY8" fmla="*/ 48021 h 84608"/>
                  <a:gd name="connsiteX9" fmla="*/ 84609 w 84608"/>
                  <a:gd name="connsiteY9" fmla="*/ 49165 h 84608"/>
                  <a:gd name="connsiteX10" fmla="*/ 84609 w 84608"/>
                  <a:gd name="connsiteY10" fmla="*/ 49165 h 84608"/>
                  <a:gd name="connsiteX11" fmla="*/ 24582 w 84608"/>
                  <a:gd name="connsiteY11" fmla="*/ 34301 h 84608"/>
                  <a:gd name="connsiteX12" fmla="*/ 60598 w 84608"/>
                  <a:gd name="connsiteY12" fmla="*/ 34301 h 84608"/>
                  <a:gd name="connsiteX13" fmla="*/ 42876 w 84608"/>
                  <a:gd name="connsiteY13" fmla="*/ 19437 h 84608"/>
                  <a:gd name="connsiteX14" fmla="*/ 24582 w 84608"/>
                  <a:gd name="connsiteY14" fmla="*/ 34301 h 84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84608" h="84608">
                    <a:moveTo>
                      <a:pt x="84609" y="49165"/>
                    </a:moveTo>
                    <a:lnTo>
                      <a:pt x="24582" y="49165"/>
                    </a:lnTo>
                    <a:cubicBezTo>
                      <a:pt x="25726" y="58311"/>
                      <a:pt x="32586" y="65172"/>
                      <a:pt x="42876" y="65172"/>
                    </a:cubicBezTo>
                    <a:cubicBezTo>
                      <a:pt x="49736" y="65172"/>
                      <a:pt x="56025" y="62313"/>
                      <a:pt x="58883" y="57168"/>
                    </a:cubicBezTo>
                    <a:lnTo>
                      <a:pt x="82322" y="59455"/>
                    </a:lnTo>
                    <a:cubicBezTo>
                      <a:pt x="74890" y="76605"/>
                      <a:pt x="60027" y="84609"/>
                      <a:pt x="42305" y="84609"/>
                    </a:cubicBezTo>
                    <a:cubicBezTo>
                      <a:pt x="18294" y="84609"/>
                      <a:pt x="0" y="66887"/>
                      <a:pt x="0" y="42304"/>
                    </a:cubicBezTo>
                    <a:cubicBezTo>
                      <a:pt x="0" y="17722"/>
                      <a:pt x="17722" y="0"/>
                      <a:pt x="41733" y="0"/>
                    </a:cubicBezTo>
                    <a:cubicBezTo>
                      <a:pt x="64028" y="0"/>
                      <a:pt x="84037" y="14292"/>
                      <a:pt x="84037" y="48021"/>
                    </a:cubicBezTo>
                    <a:lnTo>
                      <a:pt x="84609" y="49165"/>
                    </a:lnTo>
                    <a:lnTo>
                      <a:pt x="84609" y="49165"/>
                    </a:lnTo>
                    <a:close/>
                    <a:moveTo>
                      <a:pt x="24582" y="34301"/>
                    </a:moveTo>
                    <a:lnTo>
                      <a:pt x="60598" y="34301"/>
                    </a:lnTo>
                    <a:cubicBezTo>
                      <a:pt x="59455" y="26297"/>
                      <a:pt x="52595" y="19437"/>
                      <a:pt x="42876" y="19437"/>
                    </a:cubicBezTo>
                    <a:cubicBezTo>
                      <a:pt x="33158" y="19437"/>
                      <a:pt x="26297" y="25726"/>
                      <a:pt x="24582" y="34301"/>
                    </a:cubicBezTo>
                    <a:close/>
                  </a:path>
                </a:pathLst>
              </a:custGeom>
              <a:solidFill>
                <a:srgbClr val="231F2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2" name="Graphic 6">
              <a:extLst>
                <a:ext uri="{FF2B5EF4-FFF2-40B4-BE49-F238E27FC236}">
                  <a16:creationId xmlns:a16="http://schemas.microsoft.com/office/drawing/2014/main" id="{634E828A-3E96-3F11-5D8E-92E232B7BCF5}"/>
                </a:ext>
              </a:extLst>
            </p:cNvPr>
            <p:cNvGrpSpPr/>
            <p:nvPr/>
          </p:nvGrpSpPr>
          <p:grpSpPr>
            <a:xfrm>
              <a:off x="554931" y="5926155"/>
              <a:ext cx="925551" cy="295613"/>
              <a:chOff x="554931" y="5926155"/>
              <a:chExt cx="925551" cy="295613"/>
            </a:xfrm>
            <a:solidFill>
              <a:srgbClr val="000000"/>
            </a:solidFill>
          </p:grpSpPr>
          <p:sp>
            <p:nvSpPr>
              <p:cNvPr id="78" name="Freeform 63">
                <a:extLst>
                  <a:ext uri="{FF2B5EF4-FFF2-40B4-BE49-F238E27FC236}">
                    <a16:creationId xmlns:a16="http://schemas.microsoft.com/office/drawing/2014/main" id="{322B6398-C117-FB01-9A17-2991BBC52D07}"/>
                  </a:ext>
                </a:extLst>
              </p:cNvPr>
              <p:cNvSpPr/>
              <p:nvPr/>
            </p:nvSpPr>
            <p:spPr>
              <a:xfrm>
                <a:off x="1450184" y="6186260"/>
                <a:ext cx="30299" cy="32035"/>
              </a:xfrm>
              <a:custGeom>
                <a:avLst/>
                <a:gdLst>
                  <a:gd name="connsiteX0" fmla="*/ 0 w 30299"/>
                  <a:gd name="connsiteY0" fmla="*/ 16018 h 32035"/>
                  <a:gd name="connsiteX1" fmla="*/ 4573 w 30299"/>
                  <a:gd name="connsiteY1" fmla="*/ 4584 h 32035"/>
                  <a:gd name="connsiteX2" fmla="*/ 25154 w 30299"/>
                  <a:gd name="connsiteY2" fmla="*/ 4012 h 32035"/>
                  <a:gd name="connsiteX3" fmla="*/ 25154 w 30299"/>
                  <a:gd name="connsiteY3" fmla="*/ 4012 h 32035"/>
                  <a:gd name="connsiteX4" fmla="*/ 25726 w 30299"/>
                  <a:gd name="connsiteY4" fmla="*/ 4584 h 32035"/>
                  <a:gd name="connsiteX5" fmla="*/ 30299 w 30299"/>
                  <a:gd name="connsiteY5" fmla="*/ 16018 h 32035"/>
                  <a:gd name="connsiteX6" fmla="*/ 25726 w 30299"/>
                  <a:gd name="connsiteY6" fmla="*/ 27451 h 32035"/>
                  <a:gd name="connsiteX7" fmla="*/ 5145 w 30299"/>
                  <a:gd name="connsiteY7" fmla="*/ 28023 h 32035"/>
                  <a:gd name="connsiteX8" fmla="*/ 5145 w 30299"/>
                  <a:gd name="connsiteY8" fmla="*/ 28023 h 32035"/>
                  <a:gd name="connsiteX9" fmla="*/ 4573 w 30299"/>
                  <a:gd name="connsiteY9" fmla="*/ 27451 h 32035"/>
                  <a:gd name="connsiteX10" fmla="*/ 0 w 30299"/>
                  <a:gd name="connsiteY10" fmla="*/ 16018 h 32035"/>
                  <a:gd name="connsiteX11" fmla="*/ 2287 w 30299"/>
                  <a:gd name="connsiteY11" fmla="*/ 16018 h 32035"/>
                  <a:gd name="connsiteX12" fmla="*/ 5717 w 30299"/>
                  <a:gd name="connsiteY12" fmla="*/ 25736 h 32035"/>
                  <a:gd name="connsiteX13" fmla="*/ 22867 w 30299"/>
                  <a:gd name="connsiteY13" fmla="*/ 26308 h 32035"/>
                  <a:gd name="connsiteX14" fmla="*/ 23439 w 30299"/>
                  <a:gd name="connsiteY14" fmla="*/ 25736 h 32035"/>
                  <a:gd name="connsiteX15" fmla="*/ 23439 w 30299"/>
                  <a:gd name="connsiteY15" fmla="*/ 6871 h 32035"/>
                  <a:gd name="connsiteX16" fmla="*/ 6288 w 30299"/>
                  <a:gd name="connsiteY16" fmla="*/ 6299 h 32035"/>
                  <a:gd name="connsiteX17" fmla="*/ 6288 w 30299"/>
                  <a:gd name="connsiteY17" fmla="*/ 6299 h 32035"/>
                  <a:gd name="connsiteX18" fmla="*/ 5717 w 30299"/>
                  <a:gd name="connsiteY18" fmla="*/ 6871 h 32035"/>
                  <a:gd name="connsiteX19" fmla="*/ 2287 w 30299"/>
                  <a:gd name="connsiteY19" fmla="*/ 16018 h 32035"/>
                  <a:gd name="connsiteX20" fmla="*/ 2287 w 30299"/>
                  <a:gd name="connsiteY20" fmla="*/ 16018 h 32035"/>
                  <a:gd name="connsiteX21" fmla="*/ 2287 w 30299"/>
                  <a:gd name="connsiteY21" fmla="*/ 16018 h 32035"/>
                  <a:gd name="connsiteX22" fmla="*/ 12005 w 30299"/>
                  <a:gd name="connsiteY22" fmla="*/ 17733 h 32035"/>
                  <a:gd name="connsiteX23" fmla="*/ 12005 w 30299"/>
                  <a:gd name="connsiteY23" fmla="*/ 25165 h 32035"/>
                  <a:gd name="connsiteX24" fmla="*/ 8575 w 30299"/>
                  <a:gd name="connsiteY24" fmla="*/ 25165 h 32035"/>
                  <a:gd name="connsiteX25" fmla="*/ 8575 w 30299"/>
                  <a:gd name="connsiteY25" fmla="*/ 6871 h 32035"/>
                  <a:gd name="connsiteX26" fmla="*/ 14292 w 30299"/>
                  <a:gd name="connsiteY26" fmla="*/ 6871 h 32035"/>
                  <a:gd name="connsiteX27" fmla="*/ 19437 w 30299"/>
                  <a:gd name="connsiteY27" fmla="*/ 8014 h 32035"/>
                  <a:gd name="connsiteX28" fmla="*/ 21152 w 30299"/>
                  <a:gd name="connsiteY28" fmla="*/ 12016 h 32035"/>
                  <a:gd name="connsiteX29" fmla="*/ 20580 w 30299"/>
                  <a:gd name="connsiteY29" fmla="*/ 14303 h 32035"/>
                  <a:gd name="connsiteX30" fmla="*/ 18294 w 30299"/>
                  <a:gd name="connsiteY30" fmla="*/ 16018 h 32035"/>
                  <a:gd name="connsiteX31" fmla="*/ 20580 w 30299"/>
                  <a:gd name="connsiteY31" fmla="*/ 17733 h 32035"/>
                  <a:gd name="connsiteX32" fmla="*/ 21152 w 30299"/>
                  <a:gd name="connsiteY32" fmla="*/ 20591 h 32035"/>
                  <a:gd name="connsiteX33" fmla="*/ 21152 w 30299"/>
                  <a:gd name="connsiteY33" fmla="*/ 21735 h 32035"/>
                  <a:gd name="connsiteX34" fmla="*/ 21152 w 30299"/>
                  <a:gd name="connsiteY34" fmla="*/ 23450 h 32035"/>
                  <a:gd name="connsiteX35" fmla="*/ 21724 w 30299"/>
                  <a:gd name="connsiteY35" fmla="*/ 24593 h 32035"/>
                  <a:gd name="connsiteX36" fmla="*/ 21724 w 30299"/>
                  <a:gd name="connsiteY36" fmla="*/ 25165 h 32035"/>
                  <a:gd name="connsiteX37" fmla="*/ 18294 w 30299"/>
                  <a:gd name="connsiteY37" fmla="*/ 25165 h 32035"/>
                  <a:gd name="connsiteX38" fmla="*/ 18294 w 30299"/>
                  <a:gd name="connsiteY38" fmla="*/ 24021 h 32035"/>
                  <a:gd name="connsiteX39" fmla="*/ 18294 w 30299"/>
                  <a:gd name="connsiteY39" fmla="*/ 21163 h 32035"/>
                  <a:gd name="connsiteX40" fmla="*/ 17722 w 30299"/>
                  <a:gd name="connsiteY40" fmla="*/ 18876 h 32035"/>
                  <a:gd name="connsiteX41" fmla="*/ 15435 w 30299"/>
                  <a:gd name="connsiteY41" fmla="*/ 18304 h 32035"/>
                  <a:gd name="connsiteX42" fmla="*/ 12005 w 30299"/>
                  <a:gd name="connsiteY42" fmla="*/ 17733 h 32035"/>
                  <a:gd name="connsiteX43" fmla="*/ 12005 w 30299"/>
                  <a:gd name="connsiteY43" fmla="*/ 17733 h 32035"/>
                  <a:gd name="connsiteX44" fmla="*/ 12005 w 30299"/>
                  <a:gd name="connsiteY44" fmla="*/ 14874 h 32035"/>
                  <a:gd name="connsiteX45" fmla="*/ 15435 w 30299"/>
                  <a:gd name="connsiteY45" fmla="*/ 14874 h 32035"/>
                  <a:gd name="connsiteX46" fmla="*/ 17722 w 30299"/>
                  <a:gd name="connsiteY46" fmla="*/ 14303 h 32035"/>
                  <a:gd name="connsiteX47" fmla="*/ 18865 w 30299"/>
                  <a:gd name="connsiteY47" fmla="*/ 12588 h 32035"/>
                  <a:gd name="connsiteX48" fmla="*/ 18294 w 30299"/>
                  <a:gd name="connsiteY48" fmla="*/ 10301 h 32035"/>
                  <a:gd name="connsiteX49" fmla="*/ 15435 w 30299"/>
                  <a:gd name="connsiteY49" fmla="*/ 9729 h 32035"/>
                  <a:gd name="connsiteX50" fmla="*/ 12577 w 30299"/>
                  <a:gd name="connsiteY50" fmla="*/ 9729 h 32035"/>
                  <a:gd name="connsiteX51" fmla="*/ 12005 w 30299"/>
                  <a:gd name="connsiteY51" fmla="*/ 14874 h 32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</a:cxnLst>
                <a:rect l="l" t="t" r="r" b="b"/>
                <a:pathLst>
                  <a:path w="30299" h="32035">
                    <a:moveTo>
                      <a:pt x="0" y="16018"/>
                    </a:moveTo>
                    <a:cubicBezTo>
                      <a:pt x="0" y="12016"/>
                      <a:pt x="1715" y="8014"/>
                      <a:pt x="4573" y="4584"/>
                    </a:cubicBezTo>
                    <a:cubicBezTo>
                      <a:pt x="10290" y="-1133"/>
                      <a:pt x="19437" y="-1704"/>
                      <a:pt x="25154" y="4012"/>
                    </a:cubicBezTo>
                    <a:lnTo>
                      <a:pt x="25154" y="4012"/>
                    </a:lnTo>
                    <a:lnTo>
                      <a:pt x="25726" y="4584"/>
                    </a:lnTo>
                    <a:cubicBezTo>
                      <a:pt x="28584" y="7443"/>
                      <a:pt x="30299" y="11444"/>
                      <a:pt x="30299" y="16018"/>
                    </a:cubicBezTo>
                    <a:cubicBezTo>
                      <a:pt x="30299" y="20020"/>
                      <a:pt x="28584" y="24593"/>
                      <a:pt x="25726" y="27451"/>
                    </a:cubicBezTo>
                    <a:cubicBezTo>
                      <a:pt x="20009" y="33168"/>
                      <a:pt x="10862" y="33740"/>
                      <a:pt x="5145" y="28023"/>
                    </a:cubicBezTo>
                    <a:lnTo>
                      <a:pt x="5145" y="28023"/>
                    </a:lnTo>
                    <a:lnTo>
                      <a:pt x="4573" y="27451"/>
                    </a:lnTo>
                    <a:cubicBezTo>
                      <a:pt x="1143" y="24593"/>
                      <a:pt x="0" y="20591"/>
                      <a:pt x="0" y="16018"/>
                    </a:cubicBezTo>
                    <a:close/>
                    <a:moveTo>
                      <a:pt x="2287" y="16018"/>
                    </a:moveTo>
                    <a:cubicBezTo>
                      <a:pt x="2287" y="19448"/>
                      <a:pt x="3430" y="22878"/>
                      <a:pt x="5717" y="25736"/>
                    </a:cubicBezTo>
                    <a:cubicBezTo>
                      <a:pt x="10290" y="30310"/>
                      <a:pt x="17722" y="30881"/>
                      <a:pt x="22867" y="26308"/>
                    </a:cubicBezTo>
                    <a:lnTo>
                      <a:pt x="23439" y="25736"/>
                    </a:lnTo>
                    <a:cubicBezTo>
                      <a:pt x="28584" y="20591"/>
                      <a:pt x="28584" y="12016"/>
                      <a:pt x="23439" y="6871"/>
                    </a:cubicBezTo>
                    <a:cubicBezTo>
                      <a:pt x="18865" y="1726"/>
                      <a:pt x="11434" y="1726"/>
                      <a:pt x="6288" y="6299"/>
                    </a:cubicBezTo>
                    <a:lnTo>
                      <a:pt x="6288" y="6299"/>
                    </a:lnTo>
                    <a:lnTo>
                      <a:pt x="5717" y="6871"/>
                    </a:lnTo>
                    <a:cubicBezTo>
                      <a:pt x="3430" y="9158"/>
                      <a:pt x="2287" y="12588"/>
                      <a:pt x="2287" y="16018"/>
                    </a:cubicBezTo>
                    <a:lnTo>
                      <a:pt x="2287" y="16018"/>
                    </a:lnTo>
                    <a:lnTo>
                      <a:pt x="2287" y="16018"/>
                    </a:lnTo>
                    <a:close/>
                    <a:moveTo>
                      <a:pt x="12005" y="17733"/>
                    </a:moveTo>
                    <a:lnTo>
                      <a:pt x="12005" y="25165"/>
                    </a:lnTo>
                    <a:lnTo>
                      <a:pt x="8575" y="25165"/>
                    </a:lnTo>
                    <a:lnTo>
                      <a:pt x="8575" y="6871"/>
                    </a:lnTo>
                    <a:lnTo>
                      <a:pt x="14292" y="6871"/>
                    </a:lnTo>
                    <a:cubicBezTo>
                      <a:pt x="16007" y="6871"/>
                      <a:pt x="17722" y="7443"/>
                      <a:pt x="19437" y="8014"/>
                    </a:cubicBezTo>
                    <a:cubicBezTo>
                      <a:pt x="20580" y="9158"/>
                      <a:pt x="21152" y="10301"/>
                      <a:pt x="21152" y="12016"/>
                    </a:cubicBezTo>
                    <a:cubicBezTo>
                      <a:pt x="21152" y="12588"/>
                      <a:pt x="21152" y="13731"/>
                      <a:pt x="20580" y="14303"/>
                    </a:cubicBezTo>
                    <a:cubicBezTo>
                      <a:pt x="20009" y="14874"/>
                      <a:pt x="19437" y="15446"/>
                      <a:pt x="18294" y="16018"/>
                    </a:cubicBezTo>
                    <a:cubicBezTo>
                      <a:pt x="18865" y="16589"/>
                      <a:pt x="20009" y="17161"/>
                      <a:pt x="20580" y="17733"/>
                    </a:cubicBezTo>
                    <a:cubicBezTo>
                      <a:pt x="21152" y="18876"/>
                      <a:pt x="21152" y="19448"/>
                      <a:pt x="21152" y="20591"/>
                    </a:cubicBezTo>
                    <a:lnTo>
                      <a:pt x="21152" y="21735"/>
                    </a:lnTo>
                    <a:cubicBezTo>
                      <a:pt x="21152" y="22306"/>
                      <a:pt x="21152" y="22878"/>
                      <a:pt x="21152" y="23450"/>
                    </a:cubicBezTo>
                    <a:cubicBezTo>
                      <a:pt x="21152" y="24021"/>
                      <a:pt x="21152" y="24021"/>
                      <a:pt x="21724" y="24593"/>
                    </a:cubicBezTo>
                    <a:lnTo>
                      <a:pt x="21724" y="25165"/>
                    </a:lnTo>
                    <a:lnTo>
                      <a:pt x="18294" y="25165"/>
                    </a:lnTo>
                    <a:cubicBezTo>
                      <a:pt x="18294" y="24593"/>
                      <a:pt x="18294" y="24021"/>
                      <a:pt x="18294" y="24021"/>
                    </a:cubicBezTo>
                    <a:lnTo>
                      <a:pt x="18294" y="21163"/>
                    </a:lnTo>
                    <a:cubicBezTo>
                      <a:pt x="18294" y="20020"/>
                      <a:pt x="18294" y="19448"/>
                      <a:pt x="17722" y="18876"/>
                    </a:cubicBezTo>
                    <a:cubicBezTo>
                      <a:pt x="17150" y="18304"/>
                      <a:pt x="16007" y="18304"/>
                      <a:pt x="15435" y="18304"/>
                    </a:cubicBezTo>
                    <a:lnTo>
                      <a:pt x="12005" y="17733"/>
                    </a:lnTo>
                    <a:lnTo>
                      <a:pt x="12005" y="17733"/>
                    </a:lnTo>
                    <a:close/>
                    <a:moveTo>
                      <a:pt x="12005" y="14874"/>
                    </a:moveTo>
                    <a:lnTo>
                      <a:pt x="15435" y="14874"/>
                    </a:lnTo>
                    <a:cubicBezTo>
                      <a:pt x="16007" y="14874"/>
                      <a:pt x="17150" y="14874"/>
                      <a:pt x="17722" y="14303"/>
                    </a:cubicBezTo>
                    <a:cubicBezTo>
                      <a:pt x="18294" y="13731"/>
                      <a:pt x="18865" y="13159"/>
                      <a:pt x="18865" y="12588"/>
                    </a:cubicBezTo>
                    <a:cubicBezTo>
                      <a:pt x="18865" y="12016"/>
                      <a:pt x="18865" y="10873"/>
                      <a:pt x="18294" y="10301"/>
                    </a:cubicBezTo>
                    <a:cubicBezTo>
                      <a:pt x="17150" y="9729"/>
                      <a:pt x="16579" y="9729"/>
                      <a:pt x="15435" y="9729"/>
                    </a:cubicBezTo>
                    <a:lnTo>
                      <a:pt x="12577" y="9729"/>
                    </a:lnTo>
                    <a:lnTo>
                      <a:pt x="12005" y="1487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9" name="Freeform 64">
                <a:extLst>
                  <a:ext uri="{FF2B5EF4-FFF2-40B4-BE49-F238E27FC236}">
                    <a16:creationId xmlns:a16="http://schemas.microsoft.com/office/drawing/2014/main" id="{8AC7C724-3104-4694-2DCE-F2AE1040E2C8}"/>
                  </a:ext>
                </a:extLst>
              </p:cNvPr>
              <p:cNvSpPr/>
              <p:nvPr/>
            </p:nvSpPr>
            <p:spPr>
              <a:xfrm>
                <a:off x="975117" y="5926155"/>
                <a:ext cx="350440" cy="120624"/>
              </a:xfrm>
              <a:custGeom>
                <a:avLst/>
                <a:gdLst>
                  <a:gd name="connsiteX0" fmla="*/ 345295 w 350440"/>
                  <a:gd name="connsiteY0" fmla="*/ 86324 h 120624"/>
                  <a:gd name="connsiteX1" fmla="*/ 174363 w 350440"/>
                  <a:gd name="connsiteY1" fmla="*/ 0 h 120624"/>
                  <a:gd name="connsiteX2" fmla="*/ 5145 w 350440"/>
                  <a:gd name="connsiteY2" fmla="*/ 86324 h 120624"/>
                  <a:gd name="connsiteX3" fmla="*/ 0 w 350440"/>
                  <a:gd name="connsiteY3" fmla="*/ 99473 h 120624"/>
                  <a:gd name="connsiteX4" fmla="*/ 4573 w 350440"/>
                  <a:gd name="connsiteY4" fmla="*/ 112621 h 120624"/>
                  <a:gd name="connsiteX5" fmla="*/ 20009 w 350440"/>
                  <a:gd name="connsiteY5" fmla="*/ 120625 h 120624"/>
                  <a:gd name="connsiteX6" fmla="*/ 38874 w 350440"/>
                  <a:gd name="connsiteY6" fmla="*/ 110334 h 120624"/>
                  <a:gd name="connsiteX7" fmla="*/ 174363 w 350440"/>
                  <a:gd name="connsiteY7" fmla="*/ 8575 h 120624"/>
                  <a:gd name="connsiteX8" fmla="*/ 312138 w 350440"/>
                  <a:gd name="connsiteY8" fmla="*/ 111478 h 120624"/>
                  <a:gd name="connsiteX9" fmla="*/ 332718 w 350440"/>
                  <a:gd name="connsiteY9" fmla="*/ 120053 h 120624"/>
                  <a:gd name="connsiteX10" fmla="*/ 350440 w 350440"/>
                  <a:gd name="connsiteY10" fmla="*/ 99473 h 120624"/>
                  <a:gd name="connsiteX11" fmla="*/ 345295 w 350440"/>
                  <a:gd name="connsiteY11" fmla="*/ 86324 h 120624"/>
                  <a:gd name="connsiteX12" fmla="*/ 345295 w 350440"/>
                  <a:gd name="connsiteY12" fmla="*/ 86324 h 120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0440" h="120624">
                    <a:moveTo>
                      <a:pt x="345295" y="86324"/>
                    </a:moveTo>
                    <a:cubicBezTo>
                      <a:pt x="310423" y="25726"/>
                      <a:pt x="240106" y="0"/>
                      <a:pt x="174363" y="0"/>
                    </a:cubicBezTo>
                    <a:cubicBezTo>
                      <a:pt x="108619" y="0"/>
                      <a:pt x="38874" y="25726"/>
                      <a:pt x="5145" y="86324"/>
                    </a:cubicBezTo>
                    <a:cubicBezTo>
                      <a:pt x="2287" y="90326"/>
                      <a:pt x="572" y="94899"/>
                      <a:pt x="0" y="99473"/>
                    </a:cubicBezTo>
                    <a:cubicBezTo>
                      <a:pt x="0" y="104046"/>
                      <a:pt x="1715" y="109191"/>
                      <a:pt x="4573" y="112621"/>
                    </a:cubicBezTo>
                    <a:cubicBezTo>
                      <a:pt x="8575" y="117195"/>
                      <a:pt x="14292" y="120053"/>
                      <a:pt x="20009" y="120625"/>
                    </a:cubicBezTo>
                    <a:cubicBezTo>
                      <a:pt x="27441" y="120625"/>
                      <a:pt x="34873" y="116623"/>
                      <a:pt x="38874" y="110334"/>
                    </a:cubicBezTo>
                    <a:cubicBezTo>
                      <a:pt x="72032" y="50308"/>
                      <a:pt x="110334" y="8575"/>
                      <a:pt x="174363" y="8575"/>
                    </a:cubicBezTo>
                    <a:cubicBezTo>
                      <a:pt x="238391" y="8575"/>
                      <a:pt x="278980" y="52595"/>
                      <a:pt x="312138" y="111478"/>
                    </a:cubicBezTo>
                    <a:cubicBezTo>
                      <a:pt x="316711" y="117766"/>
                      <a:pt x="324715" y="121196"/>
                      <a:pt x="332718" y="120053"/>
                    </a:cubicBezTo>
                    <a:cubicBezTo>
                      <a:pt x="344724" y="119481"/>
                      <a:pt x="350440" y="106333"/>
                      <a:pt x="350440" y="99473"/>
                    </a:cubicBezTo>
                    <a:cubicBezTo>
                      <a:pt x="349297" y="94899"/>
                      <a:pt x="347582" y="90326"/>
                      <a:pt x="345295" y="86324"/>
                    </a:cubicBezTo>
                    <a:lnTo>
                      <a:pt x="345295" y="86324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0" name="Freeform 65">
                <a:extLst>
                  <a:ext uri="{FF2B5EF4-FFF2-40B4-BE49-F238E27FC236}">
                    <a16:creationId xmlns:a16="http://schemas.microsoft.com/office/drawing/2014/main" id="{B0B95AFB-82C3-20B6-4458-27FFF60B43C8}"/>
                  </a:ext>
                </a:extLst>
              </p:cNvPr>
              <p:cNvSpPr/>
              <p:nvPr/>
            </p:nvSpPr>
            <p:spPr>
              <a:xfrm>
                <a:off x="554931" y="6031916"/>
                <a:ext cx="110334" cy="187511"/>
              </a:xfrm>
              <a:custGeom>
                <a:avLst/>
                <a:gdLst>
                  <a:gd name="connsiteX0" fmla="*/ 34873 w 110334"/>
                  <a:gd name="connsiteY0" fmla="*/ 48021 h 187511"/>
                  <a:gd name="connsiteX1" fmla="*/ 58883 w 110334"/>
                  <a:gd name="connsiteY1" fmla="*/ 22867 h 187511"/>
                  <a:gd name="connsiteX2" fmla="*/ 110334 w 110334"/>
                  <a:gd name="connsiteY2" fmla="*/ 22867 h 187511"/>
                  <a:gd name="connsiteX3" fmla="*/ 110334 w 110334"/>
                  <a:gd name="connsiteY3" fmla="*/ 0 h 187511"/>
                  <a:gd name="connsiteX4" fmla="*/ 42876 w 110334"/>
                  <a:gd name="connsiteY4" fmla="*/ 0 h 187511"/>
                  <a:gd name="connsiteX5" fmla="*/ 0 w 110334"/>
                  <a:gd name="connsiteY5" fmla="*/ 51451 h 187511"/>
                  <a:gd name="connsiteX6" fmla="*/ 0 w 110334"/>
                  <a:gd name="connsiteY6" fmla="*/ 136060 h 187511"/>
                  <a:gd name="connsiteX7" fmla="*/ 42876 w 110334"/>
                  <a:gd name="connsiteY7" fmla="*/ 187511 h 187511"/>
                  <a:gd name="connsiteX8" fmla="*/ 109763 w 110334"/>
                  <a:gd name="connsiteY8" fmla="*/ 187511 h 187511"/>
                  <a:gd name="connsiteX9" fmla="*/ 109763 w 110334"/>
                  <a:gd name="connsiteY9" fmla="*/ 164644 h 187511"/>
                  <a:gd name="connsiteX10" fmla="*/ 58311 w 110334"/>
                  <a:gd name="connsiteY10" fmla="*/ 164644 h 187511"/>
                  <a:gd name="connsiteX11" fmla="*/ 34301 w 110334"/>
                  <a:gd name="connsiteY11" fmla="*/ 139490 h 187511"/>
                  <a:gd name="connsiteX12" fmla="*/ 34301 w 110334"/>
                  <a:gd name="connsiteY12" fmla="*/ 102331 h 187511"/>
                  <a:gd name="connsiteX13" fmla="*/ 102903 w 110334"/>
                  <a:gd name="connsiteY13" fmla="*/ 102331 h 187511"/>
                  <a:gd name="connsiteX14" fmla="*/ 102903 w 110334"/>
                  <a:gd name="connsiteY14" fmla="*/ 79464 h 187511"/>
                  <a:gd name="connsiteX15" fmla="*/ 34301 w 110334"/>
                  <a:gd name="connsiteY15" fmla="*/ 79464 h 187511"/>
                  <a:gd name="connsiteX16" fmla="*/ 34873 w 110334"/>
                  <a:gd name="connsiteY16" fmla="*/ 48021 h 187511"/>
                  <a:gd name="connsiteX17" fmla="*/ 34873 w 110334"/>
                  <a:gd name="connsiteY17" fmla="*/ 48021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10334" h="187511">
                    <a:moveTo>
                      <a:pt x="34873" y="48021"/>
                    </a:moveTo>
                    <a:cubicBezTo>
                      <a:pt x="34873" y="34873"/>
                      <a:pt x="42876" y="22867"/>
                      <a:pt x="58883" y="22867"/>
                    </a:cubicBezTo>
                    <a:lnTo>
                      <a:pt x="110334" y="22867"/>
                    </a:lnTo>
                    <a:lnTo>
                      <a:pt x="110334" y="0"/>
                    </a:lnTo>
                    <a:lnTo>
                      <a:pt x="42876" y="0"/>
                    </a:lnTo>
                    <a:cubicBezTo>
                      <a:pt x="18294" y="0"/>
                      <a:pt x="0" y="22867"/>
                      <a:pt x="0" y="51451"/>
                    </a:cubicBezTo>
                    <a:lnTo>
                      <a:pt x="0" y="136060"/>
                    </a:lnTo>
                    <a:cubicBezTo>
                      <a:pt x="0" y="164072"/>
                      <a:pt x="18294" y="187511"/>
                      <a:pt x="42876" y="187511"/>
                    </a:cubicBezTo>
                    <a:lnTo>
                      <a:pt x="109763" y="187511"/>
                    </a:lnTo>
                    <a:lnTo>
                      <a:pt x="109763" y="164644"/>
                    </a:lnTo>
                    <a:lnTo>
                      <a:pt x="58311" y="164644"/>
                    </a:lnTo>
                    <a:cubicBezTo>
                      <a:pt x="42876" y="164644"/>
                      <a:pt x="34301" y="152639"/>
                      <a:pt x="34301" y="139490"/>
                    </a:cubicBezTo>
                    <a:lnTo>
                      <a:pt x="34301" y="102331"/>
                    </a:lnTo>
                    <a:lnTo>
                      <a:pt x="102903" y="102331"/>
                    </a:lnTo>
                    <a:lnTo>
                      <a:pt x="102903" y="79464"/>
                    </a:lnTo>
                    <a:lnTo>
                      <a:pt x="34301" y="79464"/>
                    </a:lnTo>
                    <a:lnTo>
                      <a:pt x="34873" y="48021"/>
                    </a:lnTo>
                    <a:lnTo>
                      <a:pt x="34873" y="48021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1" name="Freeform 66">
                <a:extLst>
                  <a:ext uri="{FF2B5EF4-FFF2-40B4-BE49-F238E27FC236}">
                    <a16:creationId xmlns:a16="http://schemas.microsoft.com/office/drawing/2014/main" id="{9789BDA9-D1AF-CA25-F21C-4ED6B0A5879D}"/>
                  </a:ext>
                </a:extLst>
              </p:cNvPr>
              <p:cNvSpPr/>
              <p:nvPr/>
            </p:nvSpPr>
            <p:spPr>
              <a:xfrm>
                <a:off x="682416" y="6072506"/>
                <a:ext cx="143491" cy="146350"/>
              </a:xfrm>
              <a:custGeom>
                <a:avLst/>
                <a:gdLst>
                  <a:gd name="connsiteX0" fmla="*/ 101759 w 143491"/>
                  <a:gd name="connsiteY0" fmla="*/ 146350 h 146350"/>
                  <a:gd name="connsiteX1" fmla="*/ 70888 w 143491"/>
                  <a:gd name="connsiteY1" fmla="*/ 93184 h 146350"/>
                  <a:gd name="connsiteX2" fmla="*/ 70317 w 143491"/>
                  <a:gd name="connsiteY2" fmla="*/ 93184 h 146350"/>
                  <a:gd name="connsiteX3" fmla="*/ 38303 w 143491"/>
                  <a:gd name="connsiteY3" fmla="*/ 146350 h 146350"/>
                  <a:gd name="connsiteX4" fmla="*/ 0 w 143491"/>
                  <a:gd name="connsiteY4" fmla="*/ 146350 h 146350"/>
                  <a:gd name="connsiteX5" fmla="*/ 51451 w 143491"/>
                  <a:gd name="connsiteY5" fmla="*/ 70888 h 146350"/>
                  <a:gd name="connsiteX6" fmla="*/ 5717 w 143491"/>
                  <a:gd name="connsiteY6" fmla="*/ 0 h 146350"/>
                  <a:gd name="connsiteX7" fmla="*/ 45163 w 143491"/>
                  <a:gd name="connsiteY7" fmla="*/ 0 h 146350"/>
                  <a:gd name="connsiteX8" fmla="*/ 73175 w 143491"/>
                  <a:gd name="connsiteY8" fmla="*/ 48021 h 146350"/>
                  <a:gd name="connsiteX9" fmla="*/ 73747 w 143491"/>
                  <a:gd name="connsiteY9" fmla="*/ 48021 h 146350"/>
                  <a:gd name="connsiteX10" fmla="*/ 102903 w 143491"/>
                  <a:gd name="connsiteY10" fmla="*/ 0 h 146350"/>
                  <a:gd name="connsiteX11" fmla="*/ 138347 w 143491"/>
                  <a:gd name="connsiteY11" fmla="*/ 0 h 146350"/>
                  <a:gd name="connsiteX12" fmla="*/ 90897 w 143491"/>
                  <a:gd name="connsiteY12" fmla="*/ 68602 h 146350"/>
                  <a:gd name="connsiteX13" fmla="*/ 143492 w 143491"/>
                  <a:gd name="connsiteY13" fmla="*/ 146350 h 14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43491" h="146350">
                    <a:moveTo>
                      <a:pt x="101759" y="146350"/>
                    </a:moveTo>
                    <a:lnTo>
                      <a:pt x="70888" y="93184"/>
                    </a:lnTo>
                    <a:lnTo>
                      <a:pt x="70317" y="93184"/>
                    </a:lnTo>
                    <a:lnTo>
                      <a:pt x="38303" y="146350"/>
                    </a:lnTo>
                    <a:lnTo>
                      <a:pt x="0" y="146350"/>
                    </a:lnTo>
                    <a:lnTo>
                      <a:pt x="51451" y="70888"/>
                    </a:lnTo>
                    <a:lnTo>
                      <a:pt x="5717" y="0"/>
                    </a:lnTo>
                    <a:lnTo>
                      <a:pt x="45163" y="0"/>
                    </a:lnTo>
                    <a:lnTo>
                      <a:pt x="73175" y="48021"/>
                    </a:lnTo>
                    <a:lnTo>
                      <a:pt x="73747" y="48021"/>
                    </a:lnTo>
                    <a:lnTo>
                      <a:pt x="102903" y="0"/>
                    </a:lnTo>
                    <a:lnTo>
                      <a:pt x="138347" y="0"/>
                    </a:lnTo>
                    <a:lnTo>
                      <a:pt x="90897" y="68602"/>
                    </a:lnTo>
                    <a:lnTo>
                      <a:pt x="143492" y="14635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2" name="Freeform 67">
                <a:extLst>
                  <a:ext uri="{FF2B5EF4-FFF2-40B4-BE49-F238E27FC236}">
                    <a16:creationId xmlns:a16="http://schemas.microsoft.com/office/drawing/2014/main" id="{F145D417-2E8B-3C07-E61A-27D0C7134996}"/>
                  </a:ext>
                </a:extLst>
              </p:cNvPr>
              <p:cNvSpPr/>
              <p:nvPr/>
            </p:nvSpPr>
            <p:spPr>
              <a:xfrm>
                <a:off x="847060" y="6031916"/>
                <a:ext cx="109762" cy="187511"/>
              </a:xfrm>
              <a:custGeom>
                <a:avLst/>
                <a:gdLst>
                  <a:gd name="connsiteX0" fmla="*/ 34873 w 109762"/>
                  <a:gd name="connsiteY0" fmla="*/ 0 h 187511"/>
                  <a:gd name="connsiteX1" fmla="*/ 34873 w 109762"/>
                  <a:gd name="connsiteY1" fmla="*/ 139490 h 187511"/>
                  <a:gd name="connsiteX2" fmla="*/ 58883 w 109762"/>
                  <a:gd name="connsiteY2" fmla="*/ 164644 h 187511"/>
                  <a:gd name="connsiteX3" fmla="*/ 109763 w 109762"/>
                  <a:gd name="connsiteY3" fmla="*/ 164644 h 187511"/>
                  <a:gd name="connsiteX4" fmla="*/ 109763 w 109762"/>
                  <a:gd name="connsiteY4" fmla="*/ 187511 h 187511"/>
                  <a:gd name="connsiteX5" fmla="*/ 42876 w 109762"/>
                  <a:gd name="connsiteY5" fmla="*/ 187511 h 187511"/>
                  <a:gd name="connsiteX6" fmla="*/ 0 w 109762"/>
                  <a:gd name="connsiteY6" fmla="*/ 136060 h 187511"/>
                  <a:gd name="connsiteX7" fmla="*/ 0 w 109762"/>
                  <a:gd name="connsiteY7" fmla="*/ 0 h 187511"/>
                  <a:gd name="connsiteX8" fmla="*/ 34873 w 109762"/>
                  <a:gd name="connsiteY8" fmla="*/ 0 h 187511"/>
                  <a:gd name="connsiteX9" fmla="*/ 34873 w 109762"/>
                  <a:gd name="connsiteY9" fmla="*/ 0 h 187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9762" h="187511">
                    <a:moveTo>
                      <a:pt x="34873" y="0"/>
                    </a:moveTo>
                    <a:lnTo>
                      <a:pt x="34873" y="139490"/>
                    </a:lnTo>
                    <a:cubicBezTo>
                      <a:pt x="34873" y="152639"/>
                      <a:pt x="42876" y="164644"/>
                      <a:pt x="58883" y="164644"/>
                    </a:cubicBezTo>
                    <a:lnTo>
                      <a:pt x="109763" y="164644"/>
                    </a:lnTo>
                    <a:lnTo>
                      <a:pt x="109763" y="187511"/>
                    </a:lnTo>
                    <a:lnTo>
                      <a:pt x="42876" y="187511"/>
                    </a:lnTo>
                    <a:cubicBezTo>
                      <a:pt x="18294" y="187511"/>
                      <a:pt x="0" y="164644"/>
                      <a:pt x="0" y="136060"/>
                    </a:cubicBezTo>
                    <a:lnTo>
                      <a:pt x="0" y="0"/>
                    </a:lnTo>
                    <a:lnTo>
                      <a:pt x="34873" y="0"/>
                    </a:lnTo>
                    <a:lnTo>
                      <a:pt x="34873" y="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3" name="Freeform 68">
                <a:extLst>
                  <a:ext uri="{FF2B5EF4-FFF2-40B4-BE49-F238E27FC236}">
                    <a16:creationId xmlns:a16="http://schemas.microsoft.com/office/drawing/2014/main" id="{A7D4EECD-F671-98FE-3BF0-370F1C21D2B3}"/>
                  </a:ext>
                </a:extLst>
              </p:cNvPr>
              <p:cNvSpPr/>
              <p:nvPr/>
            </p:nvSpPr>
            <p:spPr>
              <a:xfrm>
                <a:off x="978547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8 w 33157"/>
                  <a:gd name="connsiteY1" fmla="*/ 0 h 146922"/>
                  <a:gd name="connsiteX2" fmla="*/ 33158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8" y="0"/>
                    </a:lnTo>
                    <a:lnTo>
                      <a:pt x="33158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4" name="Freeform 69">
                <a:extLst>
                  <a:ext uri="{FF2B5EF4-FFF2-40B4-BE49-F238E27FC236}">
                    <a16:creationId xmlns:a16="http://schemas.microsoft.com/office/drawing/2014/main" id="{2EDE0462-ABA4-826C-F6FD-78E49C30F91D}"/>
                  </a:ext>
                </a:extLst>
              </p:cNvPr>
              <p:cNvSpPr/>
              <p:nvPr/>
            </p:nvSpPr>
            <p:spPr>
              <a:xfrm>
                <a:off x="1043719" y="6030201"/>
                <a:ext cx="122339" cy="191513"/>
              </a:xfrm>
              <a:custGeom>
                <a:avLst/>
                <a:gdLst>
                  <a:gd name="connsiteX0" fmla="*/ 54881 w 122339"/>
                  <a:gd name="connsiteY0" fmla="*/ 60027 h 191513"/>
                  <a:gd name="connsiteX1" fmla="*/ 32586 w 122339"/>
                  <a:gd name="connsiteY1" fmla="*/ 64600 h 191513"/>
                  <a:gd name="connsiteX2" fmla="*/ 32586 w 122339"/>
                  <a:gd name="connsiteY2" fmla="*/ 168646 h 191513"/>
                  <a:gd name="connsiteX3" fmla="*/ 52023 w 122339"/>
                  <a:gd name="connsiteY3" fmla="*/ 171504 h 191513"/>
                  <a:gd name="connsiteX4" fmla="*/ 88611 w 122339"/>
                  <a:gd name="connsiteY4" fmla="*/ 114336 h 191513"/>
                  <a:gd name="connsiteX5" fmla="*/ 54881 w 122339"/>
                  <a:gd name="connsiteY5" fmla="*/ 60027 h 191513"/>
                  <a:gd name="connsiteX6" fmla="*/ 50880 w 122339"/>
                  <a:gd name="connsiteY6" fmla="*/ 191513 h 191513"/>
                  <a:gd name="connsiteX7" fmla="*/ 0 w 122339"/>
                  <a:gd name="connsiteY7" fmla="*/ 181223 h 191513"/>
                  <a:gd name="connsiteX8" fmla="*/ 0 w 122339"/>
                  <a:gd name="connsiteY8" fmla="*/ 6289 h 191513"/>
                  <a:gd name="connsiteX9" fmla="*/ 33158 w 122339"/>
                  <a:gd name="connsiteY9" fmla="*/ 0 h 191513"/>
                  <a:gd name="connsiteX10" fmla="*/ 33158 w 122339"/>
                  <a:gd name="connsiteY10" fmla="*/ 46306 h 191513"/>
                  <a:gd name="connsiteX11" fmla="*/ 64600 w 122339"/>
                  <a:gd name="connsiteY11" fmla="*/ 40589 h 191513"/>
                  <a:gd name="connsiteX12" fmla="*/ 122340 w 122339"/>
                  <a:gd name="connsiteY12" fmla="*/ 112621 h 191513"/>
                  <a:gd name="connsiteX13" fmla="*/ 50880 w 122339"/>
                  <a:gd name="connsiteY13" fmla="*/ 191513 h 1915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22339" h="191513">
                    <a:moveTo>
                      <a:pt x="54881" y="60027"/>
                    </a:moveTo>
                    <a:cubicBezTo>
                      <a:pt x="47450" y="59455"/>
                      <a:pt x="39446" y="61170"/>
                      <a:pt x="32586" y="64600"/>
                    </a:cubicBezTo>
                    <a:lnTo>
                      <a:pt x="32586" y="168646"/>
                    </a:lnTo>
                    <a:cubicBezTo>
                      <a:pt x="38874" y="170933"/>
                      <a:pt x="45163" y="171504"/>
                      <a:pt x="52023" y="171504"/>
                    </a:cubicBezTo>
                    <a:cubicBezTo>
                      <a:pt x="78320" y="171504"/>
                      <a:pt x="88611" y="149209"/>
                      <a:pt x="88611" y="114336"/>
                    </a:cubicBezTo>
                    <a:cubicBezTo>
                      <a:pt x="88611" y="83465"/>
                      <a:pt x="80035" y="60027"/>
                      <a:pt x="54881" y="60027"/>
                    </a:cubicBezTo>
                    <a:moveTo>
                      <a:pt x="50880" y="191513"/>
                    </a:moveTo>
                    <a:cubicBezTo>
                      <a:pt x="28012" y="191513"/>
                      <a:pt x="9147" y="186940"/>
                      <a:pt x="0" y="181223"/>
                    </a:cubicBezTo>
                    <a:lnTo>
                      <a:pt x="0" y="6289"/>
                    </a:lnTo>
                    <a:lnTo>
                      <a:pt x="33158" y="0"/>
                    </a:lnTo>
                    <a:lnTo>
                      <a:pt x="33158" y="46306"/>
                    </a:lnTo>
                    <a:cubicBezTo>
                      <a:pt x="42876" y="42304"/>
                      <a:pt x="53738" y="40018"/>
                      <a:pt x="64600" y="40589"/>
                    </a:cubicBezTo>
                    <a:cubicBezTo>
                      <a:pt x="98329" y="40589"/>
                      <a:pt x="122340" y="68602"/>
                      <a:pt x="122340" y="112621"/>
                    </a:cubicBezTo>
                    <a:cubicBezTo>
                      <a:pt x="121768" y="161786"/>
                      <a:pt x="96042" y="191513"/>
                      <a:pt x="50880" y="191513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5" name="Freeform 70">
                <a:extLst>
                  <a:ext uri="{FF2B5EF4-FFF2-40B4-BE49-F238E27FC236}">
                    <a16:creationId xmlns:a16="http://schemas.microsoft.com/office/drawing/2014/main" id="{89BEDDBF-A171-D131-5E4D-EFCD4BBE8B99}"/>
                  </a:ext>
                </a:extLst>
              </p:cNvPr>
              <p:cNvSpPr/>
              <p:nvPr/>
            </p:nvSpPr>
            <p:spPr>
              <a:xfrm>
                <a:off x="1191212" y="6069630"/>
                <a:ext cx="76605" cy="149797"/>
              </a:xfrm>
              <a:custGeom>
                <a:avLst/>
                <a:gdLst>
                  <a:gd name="connsiteX0" fmla="*/ 69745 w 76605"/>
                  <a:gd name="connsiteY0" fmla="*/ 24599 h 149797"/>
                  <a:gd name="connsiteX1" fmla="*/ 33158 w 76605"/>
                  <a:gd name="connsiteY1" fmla="*/ 25743 h 149797"/>
                  <a:gd name="connsiteX2" fmla="*/ 33158 w 76605"/>
                  <a:gd name="connsiteY2" fmla="*/ 149797 h 149797"/>
                  <a:gd name="connsiteX3" fmla="*/ 0 w 76605"/>
                  <a:gd name="connsiteY3" fmla="*/ 149797 h 149797"/>
                  <a:gd name="connsiteX4" fmla="*/ 0 w 76605"/>
                  <a:gd name="connsiteY4" fmla="*/ 10879 h 149797"/>
                  <a:gd name="connsiteX5" fmla="*/ 76605 w 76605"/>
                  <a:gd name="connsiteY5" fmla="*/ 589 h 149797"/>
                  <a:gd name="connsiteX6" fmla="*/ 69745 w 76605"/>
                  <a:gd name="connsiteY6" fmla="*/ 24599 h 149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6605" h="149797">
                    <a:moveTo>
                      <a:pt x="69745" y="24599"/>
                    </a:moveTo>
                    <a:cubicBezTo>
                      <a:pt x="58883" y="20597"/>
                      <a:pt x="41161" y="21169"/>
                      <a:pt x="33158" y="25743"/>
                    </a:cubicBezTo>
                    <a:lnTo>
                      <a:pt x="33158" y="149797"/>
                    </a:lnTo>
                    <a:lnTo>
                      <a:pt x="0" y="149797"/>
                    </a:lnTo>
                    <a:lnTo>
                      <a:pt x="0" y="10879"/>
                    </a:lnTo>
                    <a:cubicBezTo>
                      <a:pt x="19437" y="2875"/>
                      <a:pt x="41733" y="-1698"/>
                      <a:pt x="76605" y="589"/>
                    </a:cubicBezTo>
                    <a:lnTo>
                      <a:pt x="69745" y="24599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6" name="Freeform 71">
                <a:extLst>
                  <a:ext uri="{FF2B5EF4-FFF2-40B4-BE49-F238E27FC236}">
                    <a16:creationId xmlns:a16="http://schemas.microsoft.com/office/drawing/2014/main" id="{0FB0B7D5-103C-A1D6-6903-BE6820CDD34E}"/>
                  </a:ext>
                </a:extLst>
              </p:cNvPr>
              <p:cNvSpPr/>
              <p:nvPr/>
            </p:nvSpPr>
            <p:spPr>
              <a:xfrm>
                <a:off x="1287826" y="6072506"/>
                <a:ext cx="33157" cy="146922"/>
              </a:xfrm>
              <a:custGeom>
                <a:avLst/>
                <a:gdLst>
                  <a:gd name="connsiteX0" fmla="*/ 0 w 33157"/>
                  <a:gd name="connsiteY0" fmla="*/ 0 h 146922"/>
                  <a:gd name="connsiteX1" fmla="*/ 33157 w 33157"/>
                  <a:gd name="connsiteY1" fmla="*/ 0 h 146922"/>
                  <a:gd name="connsiteX2" fmla="*/ 33157 w 33157"/>
                  <a:gd name="connsiteY2" fmla="*/ 146922 h 146922"/>
                  <a:gd name="connsiteX3" fmla="*/ 0 w 33157"/>
                  <a:gd name="connsiteY3" fmla="*/ 146922 h 14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157" h="146922">
                    <a:moveTo>
                      <a:pt x="0" y="0"/>
                    </a:moveTo>
                    <a:lnTo>
                      <a:pt x="33157" y="0"/>
                    </a:lnTo>
                    <a:lnTo>
                      <a:pt x="33157" y="146922"/>
                    </a:lnTo>
                    <a:lnTo>
                      <a:pt x="0" y="14692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87" name="Freeform 72">
                <a:extLst>
                  <a:ext uri="{FF2B5EF4-FFF2-40B4-BE49-F238E27FC236}">
                    <a16:creationId xmlns:a16="http://schemas.microsoft.com/office/drawing/2014/main" id="{89C71139-55BC-90B1-0067-045E6D60E0DF}"/>
                  </a:ext>
                </a:extLst>
              </p:cNvPr>
              <p:cNvSpPr/>
              <p:nvPr/>
            </p:nvSpPr>
            <p:spPr>
              <a:xfrm>
                <a:off x="1347281" y="6070729"/>
                <a:ext cx="102330" cy="151039"/>
              </a:xfrm>
              <a:custGeom>
                <a:avLst/>
                <a:gdLst>
                  <a:gd name="connsiteX0" fmla="*/ 44591 w 102330"/>
                  <a:gd name="connsiteY0" fmla="*/ 150985 h 151039"/>
                  <a:gd name="connsiteX1" fmla="*/ 0 w 102330"/>
                  <a:gd name="connsiteY1" fmla="*/ 140695 h 151039"/>
                  <a:gd name="connsiteX2" fmla="*/ 9719 w 102330"/>
                  <a:gd name="connsiteY2" fmla="*/ 119543 h 151039"/>
                  <a:gd name="connsiteX3" fmla="*/ 40018 w 102330"/>
                  <a:gd name="connsiteY3" fmla="*/ 128118 h 151039"/>
                  <a:gd name="connsiteX4" fmla="*/ 67458 w 102330"/>
                  <a:gd name="connsiteY4" fmla="*/ 107537 h 151039"/>
                  <a:gd name="connsiteX5" fmla="*/ 41161 w 102330"/>
                  <a:gd name="connsiteY5" fmla="*/ 83527 h 151039"/>
                  <a:gd name="connsiteX6" fmla="*/ 4573 w 102330"/>
                  <a:gd name="connsiteY6" fmla="*/ 42366 h 151039"/>
                  <a:gd name="connsiteX7" fmla="*/ 55453 w 102330"/>
                  <a:gd name="connsiteY7" fmla="*/ 61 h 151039"/>
                  <a:gd name="connsiteX8" fmla="*/ 97186 w 102330"/>
                  <a:gd name="connsiteY8" fmla="*/ 10351 h 151039"/>
                  <a:gd name="connsiteX9" fmla="*/ 88039 w 102330"/>
                  <a:gd name="connsiteY9" fmla="*/ 29789 h 151039"/>
                  <a:gd name="connsiteX10" fmla="*/ 62885 w 102330"/>
                  <a:gd name="connsiteY10" fmla="*/ 21785 h 151039"/>
                  <a:gd name="connsiteX11" fmla="*/ 37731 w 102330"/>
                  <a:gd name="connsiteY11" fmla="*/ 41222 h 151039"/>
                  <a:gd name="connsiteX12" fmla="*/ 64028 w 102330"/>
                  <a:gd name="connsiteY12" fmla="*/ 64090 h 151039"/>
                  <a:gd name="connsiteX13" fmla="*/ 102331 w 102330"/>
                  <a:gd name="connsiteY13" fmla="*/ 107537 h 151039"/>
                  <a:gd name="connsiteX14" fmla="*/ 44591 w 102330"/>
                  <a:gd name="connsiteY14" fmla="*/ 150985 h 151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02330" h="151039">
                    <a:moveTo>
                      <a:pt x="44591" y="150985"/>
                    </a:moveTo>
                    <a:cubicBezTo>
                      <a:pt x="29156" y="151557"/>
                      <a:pt x="13720" y="147555"/>
                      <a:pt x="0" y="140695"/>
                    </a:cubicBezTo>
                    <a:lnTo>
                      <a:pt x="9719" y="119543"/>
                    </a:lnTo>
                    <a:cubicBezTo>
                      <a:pt x="18865" y="125259"/>
                      <a:pt x="29156" y="128118"/>
                      <a:pt x="40018" y="128118"/>
                    </a:cubicBezTo>
                    <a:cubicBezTo>
                      <a:pt x="54881" y="128118"/>
                      <a:pt x="67458" y="119543"/>
                      <a:pt x="67458" y="107537"/>
                    </a:cubicBezTo>
                    <a:cubicBezTo>
                      <a:pt x="67458" y="95532"/>
                      <a:pt x="57740" y="89243"/>
                      <a:pt x="41161" y="83527"/>
                    </a:cubicBezTo>
                    <a:cubicBezTo>
                      <a:pt x="10290" y="72665"/>
                      <a:pt x="4573" y="57801"/>
                      <a:pt x="4573" y="42366"/>
                    </a:cubicBezTo>
                    <a:cubicBezTo>
                      <a:pt x="4573" y="18927"/>
                      <a:pt x="25154" y="61"/>
                      <a:pt x="55453" y="61"/>
                    </a:cubicBezTo>
                    <a:cubicBezTo>
                      <a:pt x="70317" y="-510"/>
                      <a:pt x="84609" y="2920"/>
                      <a:pt x="97186" y="10351"/>
                    </a:cubicBezTo>
                    <a:lnTo>
                      <a:pt x="88039" y="29789"/>
                    </a:lnTo>
                    <a:cubicBezTo>
                      <a:pt x="80607" y="24644"/>
                      <a:pt x="71460" y="21785"/>
                      <a:pt x="62885" y="21785"/>
                    </a:cubicBezTo>
                    <a:cubicBezTo>
                      <a:pt x="48021" y="21785"/>
                      <a:pt x="37731" y="30932"/>
                      <a:pt x="37731" y="41222"/>
                    </a:cubicBezTo>
                    <a:cubicBezTo>
                      <a:pt x="37731" y="53228"/>
                      <a:pt x="49736" y="58944"/>
                      <a:pt x="64028" y="64090"/>
                    </a:cubicBezTo>
                    <a:cubicBezTo>
                      <a:pt x="95471" y="75523"/>
                      <a:pt x="102331" y="90387"/>
                      <a:pt x="102331" y="107537"/>
                    </a:cubicBezTo>
                    <a:cubicBezTo>
                      <a:pt x="101759" y="129833"/>
                      <a:pt x="79464" y="150413"/>
                      <a:pt x="44591" y="1509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63" name="Graphic 6">
              <a:extLst>
                <a:ext uri="{FF2B5EF4-FFF2-40B4-BE49-F238E27FC236}">
                  <a16:creationId xmlns:a16="http://schemas.microsoft.com/office/drawing/2014/main" id="{AFC9972B-CADC-4EC0-B9B7-A402E41A7674}"/>
                </a:ext>
              </a:extLst>
            </p:cNvPr>
            <p:cNvGrpSpPr/>
            <p:nvPr/>
          </p:nvGrpSpPr>
          <p:grpSpPr>
            <a:xfrm>
              <a:off x="1689718" y="6018196"/>
              <a:ext cx="1408050" cy="206977"/>
              <a:chOff x="1689718" y="6018196"/>
              <a:chExt cx="1408050" cy="206977"/>
            </a:xfrm>
            <a:solidFill>
              <a:srgbClr val="000000"/>
            </a:solidFill>
          </p:grpSpPr>
          <p:sp>
            <p:nvSpPr>
              <p:cNvPr id="65" name="Freeform 50">
                <a:extLst>
                  <a:ext uri="{FF2B5EF4-FFF2-40B4-BE49-F238E27FC236}">
                    <a16:creationId xmlns:a16="http://schemas.microsoft.com/office/drawing/2014/main" id="{62F9ED75-67C5-DA1E-9ED6-2B14D207A5F2}"/>
                  </a:ext>
                </a:extLst>
              </p:cNvPr>
              <p:cNvSpPr/>
              <p:nvPr/>
            </p:nvSpPr>
            <p:spPr>
              <a:xfrm>
                <a:off x="1689718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023 w 77748"/>
                  <a:gd name="connsiteY8" fmla="*/ 19437 h 204090"/>
                  <a:gd name="connsiteX9" fmla="*/ 26297 w 77748"/>
                  <a:gd name="connsiteY9" fmla="*/ 0 h 204090"/>
                  <a:gd name="connsiteX10" fmla="*/ 572 w 77748"/>
                  <a:gd name="connsiteY10" fmla="*/ 19437 h 204090"/>
                  <a:gd name="connsiteX11" fmla="*/ 26297 w 77748"/>
                  <a:gd name="connsiteY11" fmla="*/ 38874 h 204090"/>
                  <a:gd name="connsiteX12" fmla="*/ 52023 w 77748"/>
                  <a:gd name="connsiteY12" fmla="*/ 19437 h 204090"/>
                  <a:gd name="connsiteX13" fmla="*/ 52023 w 77748"/>
                  <a:gd name="connsiteY13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2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2023" y="19437"/>
                    </a:moveTo>
                    <a:cubicBezTo>
                      <a:pt x="52023" y="8575"/>
                      <a:pt x="40589" y="0"/>
                      <a:pt x="26297" y="0"/>
                    </a:cubicBezTo>
                    <a:cubicBezTo>
                      <a:pt x="12005" y="0"/>
                      <a:pt x="572" y="8575"/>
                      <a:pt x="572" y="19437"/>
                    </a:cubicBezTo>
                    <a:cubicBezTo>
                      <a:pt x="572" y="30299"/>
                      <a:pt x="12005" y="38874"/>
                      <a:pt x="26297" y="38874"/>
                    </a:cubicBezTo>
                    <a:cubicBezTo>
                      <a:pt x="40589" y="38874"/>
                      <a:pt x="52023" y="30299"/>
                      <a:pt x="52023" y="19437"/>
                    </a:cubicBezTo>
                    <a:lnTo>
                      <a:pt x="52023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6" name="Freeform 51">
                <a:extLst>
                  <a:ext uri="{FF2B5EF4-FFF2-40B4-BE49-F238E27FC236}">
                    <a16:creationId xmlns:a16="http://schemas.microsoft.com/office/drawing/2014/main" id="{59D5D0A9-6478-B3F6-3765-DB65079B3601}"/>
                  </a:ext>
                </a:extLst>
              </p:cNvPr>
              <p:cNvSpPr/>
              <p:nvPr/>
            </p:nvSpPr>
            <p:spPr>
              <a:xfrm>
                <a:off x="1754890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1451 w 77748"/>
                  <a:gd name="connsiteY8" fmla="*/ 19437 h 204090"/>
                  <a:gd name="connsiteX9" fmla="*/ 25726 w 77748"/>
                  <a:gd name="connsiteY9" fmla="*/ 0 h 204090"/>
                  <a:gd name="connsiteX10" fmla="*/ 0 w 77748"/>
                  <a:gd name="connsiteY10" fmla="*/ 19437 h 204090"/>
                  <a:gd name="connsiteX11" fmla="*/ 25726 w 77748"/>
                  <a:gd name="connsiteY11" fmla="*/ 38874 h 204090"/>
                  <a:gd name="connsiteX12" fmla="*/ 51451 w 77748"/>
                  <a:gd name="connsiteY12" fmla="*/ 19437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7" name="Freeform 52">
                <a:extLst>
                  <a:ext uri="{FF2B5EF4-FFF2-40B4-BE49-F238E27FC236}">
                    <a16:creationId xmlns:a16="http://schemas.microsoft.com/office/drawing/2014/main" id="{1E14DC5F-9F52-3837-296E-E5C99FF405E2}"/>
                  </a:ext>
                </a:extLst>
              </p:cNvPr>
              <p:cNvSpPr/>
              <p:nvPr/>
            </p:nvSpPr>
            <p:spPr>
              <a:xfrm>
                <a:off x="1820633" y="6018196"/>
                <a:ext cx="77748" cy="204090"/>
              </a:xfrm>
              <a:custGeom>
                <a:avLst/>
                <a:gdLst>
                  <a:gd name="connsiteX0" fmla="*/ 52595 w 77748"/>
                  <a:gd name="connsiteY0" fmla="*/ 157784 h 204090"/>
                  <a:gd name="connsiteX1" fmla="*/ 77749 w 77748"/>
                  <a:gd name="connsiteY1" fmla="*/ 204090 h 204090"/>
                  <a:gd name="connsiteX2" fmla="*/ 46306 w 77748"/>
                  <a:gd name="connsiteY2" fmla="*/ 204090 h 204090"/>
                  <a:gd name="connsiteX3" fmla="*/ 0 w 77748"/>
                  <a:gd name="connsiteY3" fmla="*/ 157784 h 204090"/>
                  <a:gd name="connsiteX4" fmla="*/ 0 w 77748"/>
                  <a:gd name="connsiteY4" fmla="*/ 69173 h 204090"/>
                  <a:gd name="connsiteX5" fmla="*/ 52595 w 77748"/>
                  <a:gd name="connsiteY5" fmla="*/ 69173 h 204090"/>
                  <a:gd name="connsiteX6" fmla="*/ 52595 w 77748"/>
                  <a:gd name="connsiteY6" fmla="*/ 157784 h 204090"/>
                  <a:gd name="connsiteX7" fmla="*/ 52595 w 77748"/>
                  <a:gd name="connsiteY7" fmla="*/ 157784 h 204090"/>
                  <a:gd name="connsiteX8" fmla="*/ 52595 w 77748"/>
                  <a:gd name="connsiteY8" fmla="*/ 157784 h 204090"/>
                  <a:gd name="connsiteX9" fmla="*/ 51451 w 77748"/>
                  <a:gd name="connsiteY9" fmla="*/ 19437 h 204090"/>
                  <a:gd name="connsiteX10" fmla="*/ 25726 w 77748"/>
                  <a:gd name="connsiteY10" fmla="*/ 0 h 204090"/>
                  <a:gd name="connsiteX11" fmla="*/ 0 w 77748"/>
                  <a:gd name="connsiteY11" fmla="*/ 19437 h 204090"/>
                  <a:gd name="connsiteX12" fmla="*/ 25726 w 77748"/>
                  <a:gd name="connsiteY12" fmla="*/ 38874 h 204090"/>
                  <a:gd name="connsiteX13" fmla="*/ 51451 w 77748"/>
                  <a:gd name="connsiteY13" fmla="*/ 19437 h 204090"/>
                  <a:gd name="connsiteX14" fmla="*/ 51451 w 77748"/>
                  <a:gd name="connsiteY14" fmla="*/ 19437 h 204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748" h="204090">
                    <a:moveTo>
                      <a:pt x="52595" y="157784"/>
                    </a:moveTo>
                    <a:cubicBezTo>
                      <a:pt x="52023" y="176649"/>
                      <a:pt x="61741" y="194372"/>
                      <a:pt x="77749" y="204090"/>
                    </a:cubicBezTo>
                    <a:lnTo>
                      <a:pt x="46306" y="204090"/>
                    </a:lnTo>
                    <a:cubicBezTo>
                      <a:pt x="21152" y="204090"/>
                      <a:pt x="0" y="183510"/>
                      <a:pt x="0" y="157784"/>
                    </a:cubicBezTo>
                    <a:lnTo>
                      <a:pt x="0" y="69173"/>
                    </a:lnTo>
                    <a:cubicBezTo>
                      <a:pt x="0" y="44019"/>
                      <a:pt x="52595" y="44019"/>
                      <a:pt x="52595" y="69173"/>
                    </a:cubicBezTo>
                    <a:lnTo>
                      <a:pt x="52595" y="157784"/>
                    </a:lnTo>
                    <a:lnTo>
                      <a:pt x="52595" y="157784"/>
                    </a:lnTo>
                    <a:lnTo>
                      <a:pt x="52595" y="157784"/>
                    </a:lnTo>
                    <a:close/>
                    <a:moveTo>
                      <a:pt x="51451" y="19437"/>
                    </a:moveTo>
                    <a:cubicBezTo>
                      <a:pt x="51451" y="8575"/>
                      <a:pt x="40018" y="0"/>
                      <a:pt x="25726" y="0"/>
                    </a:cubicBezTo>
                    <a:cubicBezTo>
                      <a:pt x="11434" y="0"/>
                      <a:pt x="0" y="8575"/>
                      <a:pt x="0" y="19437"/>
                    </a:cubicBezTo>
                    <a:cubicBezTo>
                      <a:pt x="0" y="30299"/>
                      <a:pt x="11434" y="38874"/>
                      <a:pt x="25726" y="38874"/>
                    </a:cubicBezTo>
                    <a:cubicBezTo>
                      <a:pt x="40018" y="38874"/>
                      <a:pt x="51451" y="30299"/>
                      <a:pt x="51451" y="19437"/>
                    </a:cubicBezTo>
                    <a:lnTo>
                      <a:pt x="51451" y="19437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8" name="Freeform 53">
                <a:extLst>
                  <a:ext uri="{FF2B5EF4-FFF2-40B4-BE49-F238E27FC236}">
                    <a16:creationId xmlns:a16="http://schemas.microsoft.com/office/drawing/2014/main" id="{093EF1C9-5BF3-C613-16F3-A827A59E2B68}"/>
                  </a:ext>
                </a:extLst>
              </p:cNvPr>
              <p:cNvSpPr/>
              <p:nvPr/>
            </p:nvSpPr>
            <p:spPr>
              <a:xfrm>
                <a:off x="1963553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9" name="Freeform 54">
                <a:extLst>
                  <a:ext uri="{FF2B5EF4-FFF2-40B4-BE49-F238E27FC236}">
                    <a16:creationId xmlns:a16="http://schemas.microsoft.com/office/drawing/2014/main" id="{F705F960-8C2B-A446-1853-27B219BB32A5}"/>
                  </a:ext>
                </a:extLst>
              </p:cNvPr>
              <p:cNvSpPr/>
              <p:nvPr/>
            </p:nvSpPr>
            <p:spPr>
              <a:xfrm>
                <a:off x="2021293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2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0" name="Freeform 55">
                <a:extLst>
                  <a:ext uri="{FF2B5EF4-FFF2-40B4-BE49-F238E27FC236}">
                    <a16:creationId xmlns:a16="http://schemas.microsoft.com/office/drawing/2014/main" id="{5D6EA9AF-294E-5074-1F1D-7C249517335F}"/>
                  </a:ext>
                </a:extLst>
              </p:cNvPr>
              <p:cNvSpPr/>
              <p:nvPr/>
            </p:nvSpPr>
            <p:spPr>
              <a:xfrm>
                <a:off x="2163642" y="6095919"/>
                <a:ext cx="108047" cy="126366"/>
              </a:xfrm>
              <a:custGeom>
                <a:avLst/>
                <a:gdLst>
                  <a:gd name="connsiteX0" fmla="*/ 0 w 108047"/>
                  <a:gd name="connsiteY0" fmla="*/ 2312 h 126366"/>
                  <a:gd name="connsiteX1" fmla="*/ 18294 w 108047"/>
                  <a:gd name="connsiteY1" fmla="*/ 2312 h 126366"/>
                  <a:gd name="connsiteX2" fmla="*/ 18294 w 108047"/>
                  <a:gd name="connsiteY2" fmla="*/ 24036 h 126366"/>
                  <a:gd name="connsiteX3" fmla="*/ 60598 w 108047"/>
                  <a:gd name="connsiteY3" fmla="*/ 25 h 126366"/>
                  <a:gd name="connsiteX4" fmla="*/ 108048 w 108047"/>
                  <a:gd name="connsiteY4" fmla="*/ 49762 h 126366"/>
                  <a:gd name="connsiteX5" fmla="*/ 108048 w 108047"/>
                  <a:gd name="connsiteY5" fmla="*/ 126367 h 126366"/>
                  <a:gd name="connsiteX6" fmla="*/ 89754 w 108047"/>
                  <a:gd name="connsiteY6" fmla="*/ 126367 h 126366"/>
                  <a:gd name="connsiteX7" fmla="*/ 89754 w 108047"/>
                  <a:gd name="connsiteY7" fmla="*/ 53763 h 126366"/>
                  <a:gd name="connsiteX8" fmla="*/ 55453 w 108047"/>
                  <a:gd name="connsiteY8" fmla="*/ 16604 h 126366"/>
                  <a:gd name="connsiteX9" fmla="*/ 54881 w 108047"/>
                  <a:gd name="connsiteY9" fmla="*/ 16604 h 126366"/>
                  <a:gd name="connsiteX10" fmla="*/ 18294 w 108047"/>
                  <a:gd name="connsiteY10" fmla="*/ 53192 h 126366"/>
                  <a:gd name="connsiteX11" fmla="*/ 18294 w 108047"/>
                  <a:gd name="connsiteY11" fmla="*/ 55478 h 126366"/>
                  <a:gd name="connsiteX12" fmla="*/ 18294 w 108047"/>
                  <a:gd name="connsiteY12" fmla="*/ 126367 h 126366"/>
                  <a:gd name="connsiteX13" fmla="*/ 0 w 108047"/>
                  <a:gd name="connsiteY13" fmla="*/ 126367 h 126366"/>
                  <a:gd name="connsiteX14" fmla="*/ 0 w 108047"/>
                  <a:gd name="connsiteY14" fmla="*/ 2312 h 126366"/>
                  <a:gd name="connsiteX15" fmla="*/ 0 w 108047"/>
                  <a:gd name="connsiteY15" fmla="*/ 2312 h 126366"/>
                  <a:gd name="connsiteX16" fmla="*/ 0 w 108047"/>
                  <a:gd name="connsiteY16" fmla="*/ 2312 h 126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8047" h="126366">
                    <a:moveTo>
                      <a:pt x="0" y="2312"/>
                    </a:moveTo>
                    <a:lnTo>
                      <a:pt x="18294" y="2312"/>
                    </a:lnTo>
                    <a:lnTo>
                      <a:pt x="18294" y="24036"/>
                    </a:lnTo>
                    <a:cubicBezTo>
                      <a:pt x="26869" y="8601"/>
                      <a:pt x="42876" y="-546"/>
                      <a:pt x="60598" y="25"/>
                    </a:cubicBezTo>
                    <a:cubicBezTo>
                      <a:pt x="90326" y="25"/>
                      <a:pt x="108048" y="20034"/>
                      <a:pt x="108048" y="49762"/>
                    </a:cubicBezTo>
                    <a:lnTo>
                      <a:pt x="108048" y="126367"/>
                    </a:lnTo>
                    <a:lnTo>
                      <a:pt x="89754" y="126367"/>
                    </a:lnTo>
                    <a:lnTo>
                      <a:pt x="89754" y="53763"/>
                    </a:lnTo>
                    <a:cubicBezTo>
                      <a:pt x="89754" y="30896"/>
                      <a:pt x="77177" y="16604"/>
                      <a:pt x="55453" y="16604"/>
                    </a:cubicBezTo>
                    <a:lnTo>
                      <a:pt x="54881" y="16604"/>
                    </a:lnTo>
                    <a:cubicBezTo>
                      <a:pt x="34873" y="16604"/>
                      <a:pt x="18294" y="33183"/>
                      <a:pt x="18294" y="53192"/>
                    </a:cubicBezTo>
                    <a:cubicBezTo>
                      <a:pt x="18294" y="53763"/>
                      <a:pt x="18294" y="54907"/>
                      <a:pt x="18294" y="55478"/>
                    </a:cubicBezTo>
                    <a:lnTo>
                      <a:pt x="18294" y="126367"/>
                    </a:lnTo>
                    <a:lnTo>
                      <a:pt x="0" y="126367"/>
                    </a:lnTo>
                    <a:lnTo>
                      <a:pt x="0" y="2312"/>
                    </a:lnTo>
                    <a:lnTo>
                      <a:pt x="0" y="2312"/>
                    </a:lnTo>
                    <a:lnTo>
                      <a:pt x="0" y="2312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1" name="Freeform 56">
                <a:extLst>
                  <a:ext uri="{FF2B5EF4-FFF2-40B4-BE49-F238E27FC236}">
                    <a16:creationId xmlns:a16="http://schemas.microsoft.com/office/drawing/2014/main" id="{39DB250B-CE4E-E5D4-46AF-CF7D3AF1869F}"/>
                  </a:ext>
                </a:extLst>
              </p:cNvPr>
              <p:cNvSpPr/>
              <p:nvPr/>
            </p:nvSpPr>
            <p:spPr>
              <a:xfrm>
                <a:off x="2298558" y="6095945"/>
                <a:ext cx="129199" cy="128628"/>
              </a:xfrm>
              <a:custGeom>
                <a:avLst/>
                <a:gdLst>
                  <a:gd name="connsiteX0" fmla="*/ 0 w 129199"/>
                  <a:gd name="connsiteY0" fmla="*/ 65172 h 128628"/>
                  <a:gd name="connsiteX1" fmla="*/ 0 w 129199"/>
                  <a:gd name="connsiteY1" fmla="*/ 65172 h 128628"/>
                  <a:gd name="connsiteX2" fmla="*/ 64600 w 129199"/>
                  <a:gd name="connsiteY2" fmla="*/ 0 h 128628"/>
                  <a:gd name="connsiteX3" fmla="*/ 129200 w 129199"/>
                  <a:gd name="connsiteY3" fmla="*/ 64028 h 128628"/>
                  <a:gd name="connsiteX4" fmla="*/ 129200 w 129199"/>
                  <a:gd name="connsiteY4" fmla="*/ 64600 h 128628"/>
                  <a:gd name="connsiteX5" fmla="*/ 65172 w 129199"/>
                  <a:gd name="connsiteY5" fmla="*/ 128628 h 128628"/>
                  <a:gd name="connsiteX6" fmla="*/ 64600 w 129199"/>
                  <a:gd name="connsiteY6" fmla="*/ 128628 h 128628"/>
                  <a:gd name="connsiteX7" fmla="*/ 64028 w 129199"/>
                  <a:gd name="connsiteY7" fmla="*/ 128628 h 128628"/>
                  <a:gd name="connsiteX8" fmla="*/ 0 w 129199"/>
                  <a:gd name="connsiteY8" fmla="*/ 65172 h 128628"/>
                  <a:gd name="connsiteX9" fmla="*/ 0 w 129199"/>
                  <a:gd name="connsiteY9" fmla="*/ 65172 h 128628"/>
                  <a:gd name="connsiteX10" fmla="*/ 109763 w 129199"/>
                  <a:gd name="connsiteY10" fmla="*/ 65172 h 128628"/>
                  <a:gd name="connsiteX11" fmla="*/ 109763 w 129199"/>
                  <a:gd name="connsiteY11" fmla="*/ 65172 h 128628"/>
                  <a:gd name="connsiteX12" fmla="*/ 109763 w 129199"/>
                  <a:gd name="connsiteY12" fmla="*/ 63457 h 128628"/>
                  <a:gd name="connsiteX13" fmla="*/ 64028 w 129199"/>
                  <a:gd name="connsiteY13" fmla="*/ 16579 h 128628"/>
                  <a:gd name="connsiteX14" fmla="*/ 18865 w 129199"/>
                  <a:gd name="connsiteY14" fmla="*/ 64600 h 128628"/>
                  <a:gd name="connsiteX15" fmla="*/ 18865 w 129199"/>
                  <a:gd name="connsiteY15" fmla="*/ 64600 h 128628"/>
                  <a:gd name="connsiteX16" fmla="*/ 18865 w 129199"/>
                  <a:gd name="connsiteY16" fmla="*/ 66315 h 128628"/>
                  <a:gd name="connsiteX17" fmla="*/ 64600 w 129199"/>
                  <a:gd name="connsiteY17" fmla="*/ 112621 h 128628"/>
                  <a:gd name="connsiteX18" fmla="*/ 110334 w 129199"/>
                  <a:gd name="connsiteY18" fmla="*/ 66887 h 128628"/>
                  <a:gd name="connsiteX19" fmla="*/ 109763 w 129199"/>
                  <a:gd name="connsiteY19" fmla="*/ 65172 h 128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29199" h="128628">
                    <a:moveTo>
                      <a:pt x="0" y="65172"/>
                    </a:moveTo>
                    <a:lnTo>
                      <a:pt x="0" y="65172"/>
                    </a:lnTo>
                    <a:cubicBezTo>
                      <a:pt x="0" y="29156"/>
                      <a:pt x="29156" y="0"/>
                      <a:pt x="64600" y="0"/>
                    </a:cubicBezTo>
                    <a:cubicBezTo>
                      <a:pt x="100044" y="0"/>
                      <a:pt x="128628" y="29156"/>
                      <a:pt x="129200" y="64028"/>
                    </a:cubicBezTo>
                    <a:lnTo>
                      <a:pt x="129200" y="64600"/>
                    </a:lnTo>
                    <a:cubicBezTo>
                      <a:pt x="129200" y="100044"/>
                      <a:pt x="100044" y="128628"/>
                      <a:pt x="65172" y="128628"/>
                    </a:cubicBezTo>
                    <a:lnTo>
                      <a:pt x="64600" y="128628"/>
                    </a:lnTo>
                    <a:lnTo>
                      <a:pt x="64028" y="128628"/>
                    </a:lnTo>
                    <a:cubicBezTo>
                      <a:pt x="29156" y="128628"/>
                      <a:pt x="572" y="100044"/>
                      <a:pt x="0" y="65172"/>
                    </a:cubicBezTo>
                    <a:cubicBezTo>
                      <a:pt x="0" y="65172"/>
                      <a:pt x="0" y="65172"/>
                      <a:pt x="0" y="65172"/>
                    </a:cubicBezTo>
                    <a:moveTo>
                      <a:pt x="109763" y="65172"/>
                    </a:moveTo>
                    <a:lnTo>
                      <a:pt x="109763" y="65172"/>
                    </a:lnTo>
                    <a:cubicBezTo>
                      <a:pt x="109763" y="64028"/>
                      <a:pt x="109763" y="64028"/>
                      <a:pt x="109763" y="63457"/>
                    </a:cubicBezTo>
                    <a:cubicBezTo>
                      <a:pt x="109763" y="38303"/>
                      <a:pt x="89182" y="17150"/>
                      <a:pt x="64028" y="16579"/>
                    </a:cubicBezTo>
                    <a:cubicBezTo>
                      <a:pt x="37159" y="16579"/>
                      <a:pt x="18865" y="38303"/>
                      <a:pt x="18865" y="64600"/>
                    </a:cubicBezTo>
                    <a:lnTo>
                      <a:pt x="18865" y="64600"/>
                    </a:lnTo>
                    <a:cubicBezTo>
                      <a:pt x="18865" y="65172"/>
                      <a:pt x="18865" y="65743"/>
                      <a:pt x="18865" y="66315"/>
                    </a:cubicBezTo>
                    <a:cubicBezTo>
                      <a:pt x="18865" y="91469"/>
                      <a:pt x="39446" y="112050"/>
                      <a:pt x="64600" y="112621"/>
                    </a:cubicBezTo>
                    <a:cubicBezTo>
                      <a:pt x="89754" y="112621"/>
                      <a:pt x="110334" y="92041"/>
                      <a:pt x="110334" y="66887"/>
                    </a:cubicBezTo>
                    <a:cubicBezTo>
                      <a:pt x="109763" y="66315"/>
                      <a:pt x="109763" y="65743"/>
                      <a:pt x="109763" y="65172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2" name="Freeform 57">
                <a:extLst>
                  <a:ext uri="{FF2B5EF4-FFF2-40B4-BE49-F238E27FC236}">
                    <a16:creationId xmlns:a16="http://schemas.microsoft.com/office/drawing/2014/main" id="{54EF16D9-98B3-FA96-17C2-9A53314306CB}"/>
                  </a:ext>
                </a:extLst>
              </p:cNvPr>
              <p:cNvSpPr/>
              <p:nvPr/>
            </p:nvSpPr>
            <p:spPr>
              <a:xfrm>
                <a:off x="2436333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3474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166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3474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166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3" name="Freeform 58">
                <a:extLst>
                  <a:ext uri="{FF2B5EF4-FFF2-40B4-BE49-F238E27FC236}">
                    <a16:creationId xmlns:a16="http://schemas.microsoft.com/office/drawing/2014/main" id="{0DE7AAAA-89B4-300D-C07C-001030F61D5D}"/>
                  </a:ext>
                </a:extLst>
              </p:cNvPr>
              <p:cNvSpPr/>
              <p:nvPr/>
            </p:nvSpPr>
            <p:spPr>
              <a:xfrm>
                <a:off x="2568963" y="6096931"/>
                <a:ext cx="108667" cy="128242"/>
              </a:xfrm>
              <a:custGeom>
                <a:avLst/>
                <a:gdLst>
                  <a:gd name="connsiteX0" fmla="*/ 0 w 108667"/>
                  <a:gd name="connsiteY0" fmla="*/ 89339 h 128242"/>
                  <a:gd name="connsiteX1" fmla="*/ 0 w 108667"/>
                  <a:gd name="connsiteY1" fmla="*/ 89339 h 128242"/>
                  <a:gd name="connsiteX2" fmla="*/ 52595 w 108667"/>
                  <a:gd name="connsiteY2" fmla="*/ 48178 h 128242"/>
                  <a:gd name="connsiteX3" fmla="*/ 90326 w 108667"/>
                  <a:gd name="connsiteY3" fmla="*/ 53324 h 128242"/>
                  <a:gd name="connsiteX4" fmla="*/ 90326 w 108667"/>
                  <a:gd name="connsiteY4" fmla="*/ 49322 h 128242"/>
                  <a:gd name="connsiteX5" fmla="*/ 53738 w 108667"/>
                  <a:gd name="connsiteY5" fmla="*/ 16164 h 128242"/>
                  <a:gd name="connsiteX6" fmla="*/ 16007 w 108667"/>
                  <a:gd name="connsiteY6" fmla="*/ 25311 h 128242"/>
                  <a:gd name="connsiteX7" fmla="*/ 10290 w 108667"/>
                  <a:gd name="connsiteY7" fmla="*/ 10447 h 128242"/>
                  <a:gd name="connsiteX8" fmla="*/ 55453 w 108667"/>
                  <a:gd name="connsiteY8" fmla="*/ 157 h 128242"/>
                  <a:gd name="connsiteX9" fmla="*/ 95471 w 108667"/>
                  <a:gd name="connsiteY9" fmla="*/ 13878 h 128242"/>
                  <a:gd name="connsiteX10" fmla="*/ 108619 w 108667"/>
                  <a:gd name="connsiteY10" fmla="*/ 49893 h 128242"/>
                  <a:gd name="connsiteX11" fmla="*/ 108619 w 108667"/>
                  <a:gd name="connsiteY11" fmla="*/ 125355 h 128242"/>
                  <a:gd name="connsiteX12" fmla="*/ 90326 w 108667"/>
                  <a:gd name="connsiteY12" fmla="*/ 125355 h 128242"/>
                  <a:gd name="connsiteX13" fmla="*/ 90326 w 108667"/>
                  <a:gd name="connsiteY13" fmla="*/ 107062 h 128242"/>
                  <a:gd name="connsiteX14" fmla="*/ 45734 w 108667"/>
                  <a:gd name="connsiteY14" fmla="*/ 128214 h 128242"/>
                  <a:gd name="connsiteX15" fmla="*/ 0 w 108667"/>
                  <a:gd name="connsiteY15" fmla="*/ 89339 h 128242"/>
                  <a:gd name="connsiteX16" fmla="*/ 90326 w 108667"/>
                  <a:gd name="connsiteY16" fmla="*/ 79621 h 128242"/>
                  <a:gd name="connsiteX17" fmla="*/ 90326 w 108667"/>
                  <a:gd name="connsiteY17" fmla="*/ 68187 h 128242"/>
                  <a:gd name="connsiteX18" fmla="*/ 54310 w 108667"/>
                  <a:gd name="connsiteY18" fmla="*/ 63042 h 128242"/>
                  <a:gd name="connsiteX19" fmla="*/ 18294 w 108667"/>
                  <a:gd name="connsiteY19" fmla="*/ 87624 h 128242"/>
                  <a:gd name="connsiteX20" fmla="*/ 18294 w 108667"/>
                  <a:gd name="connsiteY20" fmla="*/ 88196 h 128242"/>
                  <a:gd name="connsiteX21" fmla="*/ 49165 w 108667"/>
                  <a:gd name="connsiteY21" fmla="*/ 112778 h 128242"/>
                  <a:gd name="connsiteX22" fmla="*/ 90326 w 108667"/>
                  <a:gd name="connsiteY22" fmla="*/ 79621 h 128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8667" h="128242">
                    <a:moveTo>
                      <a:pt x="0" y="89339"/>
                    </a:moveTo>
                    <a:lnTo>
                      <a:pt x="0" y="89339"/>
                    </a:lnTo>
                    <a:cubicBezTo>
                      <a:pt x="0" y="62470"/>
                      <a:pt x="21724" y="48178"/>
                      <a:pt x="52595" y="48178"/>
                    </a:cubicBezTo>
                    <a:cubicBezTo>
                      <a:pt x="65172" y="48178"/>
                      <a:pt x="78320" y="49893"/>
                      <a:pt x="90326" y="53324"/>
                    </a:cubicBezTo>
                    <a:lnTo>
                      <a:pt x="90326" y="49322"/>
                    </a:lnTo>
                    <a:cubicBezTo>
                      <a:pt x="90326" y="27598"/>
                      <a:pt x="77177" y="16164"/>
                      <a:pt x="53738" y="16164"/>
                    </a:cubicBezTo>
                    <a:cubicBezTo>
                      <a:pt x="40589" y="16164"/>
                      <a:pt x="28012" y="19023"/>
                      <a:pt x="16007" y="25311"/>
                    </a:cubicBezTo>
                    <a:lnTo>
                      <a:pt x="10290" y="10447"/>
                    </a:lnTo>
                    <a:cubicBezTo>
                      <a:pt x="24011" y="3587"/>
                      <a:pt x="39446" y="157"/>
                      <a:pt x="55453" y="157"/>
                    </a:cubicBezTo>
                    <a:cubicBezTo>
                      <a:pt x="69745" y="-986"/>
                      <a:pt x="84609" y="4159"/>
                      <a:pt x="95471" y="13878"/>
                    </a:cubicBezTo>
                    <a:cubicBezTo>
                      <a:pt x="104618" y="23596"/>
                      <a:pt x="109191" y="36745"/>
                      <a:pt x="108619" y="49893"/>
                    </a:cubicBezTo>
                    <a:lnTo>
                      <a:pt x="108619" y="125355"/>
                    </a:lnTo>
                    <a:lnTo>
                      <a:pt x="90326" y="125355"/>
                    </a:lnTo>
                    <a:lnTo>
                      <a:pt x="90326" y="107062"/>
                    </a:lnTo>
                    <a:cubicBezTo>
                      <a:pt x="79464" y="120782"/>
                      <a:pt x="62885" y="128785"/>
                      <a:pt x="45734" y="128214"/>
                    </a:cubicBezTo>
                    <a:cubicBezTo>
                      <a:pt x="22867" y="127642"/>
                      <a:pt x="0" y="114493"/>
                      <a:pt x="0" y="89339"/>
                    </a:cubicBezTo>
                    <a:moveTo>
                      <a:pt x="90326" y="79621"/>
                    </a:moveTo>
                    <a:lnTo>
                      <a:pt x="90326" y="68187"/>
                    </a:lnTo>
                    <a:cubicBezTo>
                      <a:pt x="78892" y="64757"/>
                      <a:pt x="66315" y="63042"/>
                      <a:pt x="54310" y="63042"/>
                    </a:cubicBezTo>
                    <a:cubicBezTo>
                      <a:pt x="31442" y="63042"/>
                      <a:pt x="18294" y="73332"/>
                      <a:pt x="18294" y="87624"/>
                    </a:cubicBezTo>
                    <a:lnTo>
                      <a:pt x="18294" y="88196"/>
                    </a:lnTo>
                    <a:cubicBezTo>
                      <a:pt x="18294" y="103631"/>
                      <a:pt x="32586" y="112778"/>
                      <a:pt x="49165" y="112778"/>
                    </a:cubicBezTo>
                    <a:cubicBezTo>
                      <a:pt x="72032" y="112778"/>
                      <a:pt x="90326" y="99058"/>
                      <a:pt x="90326" y="79621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4" name="Freeform 59">
                <a:extLst>
                  <a:ext uri="{FF2B5EF4-FFF2-40B4-BE49-F238E27FC236}">
                    <a16:creationId xmlns:a16="http://schemas.microsoft.com/office/drawing/2014/main" id="{2550407C-2B1B-BFB8-5FD0-A776A2D0D372}"/>
                  </a:ext>
                </a:extLst>
              </p:cNvPr>
              <p:cNvSpPr/>
              <p:nvPr/>
            </p:nvSpPr>
            <p:spPr>
              <a:xfrm>
                <a:off x="2699878" y="6061644"/>
                <a:ext cx="74890" cy="162357"/>
              </a:xfrm>
              <a:custGeom>
                <a:avLst/>
                <a:gdLst>
                  <a:gd name="connsiteX0" fmla="*/ 17150 w 74890"/>
                  <a:gd name="connsiteY0" fmla="*/ 127485 h 162357"/>
                  <a:gd name="connsiteX1" fmla="*/ 17150 w 74890"/>
                  <a:gd name="connsiteY1" fmla="*/ 53166 h 162357"/>
                  <a:gd name="connsiteX2" fmla="*/ 0 w 74890"/>
                  <a:gd name="connsiteY2" fmla="*/ 53166 h 162357"/>
                  <a:gd name="connsiteX3" fmla="*/ 0 w 74890"/>
                  <a:gd name="connsiteY3" fmla="*/ 37159 h 162357"/>
                  <a:gd name="connsiteX4" fmla="*/ 17150 w 74890"/>
                  <a:gd name="connsiteY4" fmla="*/ 37159 h 162357"/>
                  <a:gd name="connsiteX5" fmla="*/ 17150 w 74890"/>
                  <a:gd name="connsiteY5" fmla="*/ 0 h 162357"/>
                  <a:gd name="connsiteX6" fmla="*/ 35444 w 74890"/>
                  <a:gd name="connsiteY6" fmla="*/ 0 h 162357"/>
                  <a:gd name="connsiteX7" fmla="*/ 35444 w 74890"/>
                  <a:gd name="connsiteY7" fmla="*/ 37159 h 162357"/>
                  <a:gd name="connsiteX8" fmla="*/ 74890 w 74890"/>
                  <a:gd name="connsiteY8" fmla="*/ 37159 h 162357"/>
                  <a:gd name="connsiteX9" fmla="*/ 74890 w 74890"/>
                  <a:gd name="connsiteY9" fmla="*/ 53166 h 162357"/>
                  <a:gd name="connsiteX10" fmla="*/ 35444 w 74890"/>
                  <a:gd name="connsiteY10" fmla="*/ 53166 h 162357"/>
                  <a:gd name="connsiteX11" fmla="*/ 35444 w 74890"/>
                  <a:gd name="connsiteY11" fmla="*/ 125198 h 162357"/>
                  <a:gd name="connsiteX12" fmla="*/ 56025 w 74890"/>
                  <a:gd name="connsiteY12" fmla="*/ 145779 h 162357"/>
                  <a:gd name="connsiteX13" fmla="*/ 73747 w 74890"/>
                  <a:gd name="connsiteY13" fmla="*/ 141205 h 162357"/>
                  <a:gd name="connsiteX14" fmla="*/ 73747 w 74890"/>
                  <a:gd name="connsiteY14" fmla="*/ 157212 h 162357"/>
                  <a:gd name="connsiteX15" fmla="*/ 51451 w 74890"/>
                  <a:gd name="connsiteY15" fmla="*/ 162357 h 162357"/>
                  <a:gd name="connsiteX16" fmla="*/ 17150 w 74890"/>
                  <a:gd name="connsiteY16" fmla="*/ 127485 h 162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4890" h="162357">
                    <a:moveTo>
                      <a:pt x="17150" y="127485"/>
                    </a:moveTo>
                    <a:lnTo>
                      <a:pt x="17150" y="53166"/>
                    </a:lnTo>
                    <a:lnTo>
                      <a:pt x="0" y="53166"/>
                    </a:lnTo>
                    <a:lnTo>
                      <a:pt x="0" y="37159"/>
                    </a:lnTo>
                    <a:lnTo>
                      <a:pt x="17150" y="37159"/>
                    </a:lnTo>
                    <a:lnTo>
                      <a:pt x="17150" y="0"/>
                    </a:lnTo>
                    <a:lnTo>
                      <a:pt x="35444" y="0"/>
                    </a:lnTo>
                    <a:lnTo>
                      <a:pt x="35444" y="37159"/>
                    </a:lnTo>
                    <a:lnTo>
                      <a:pt x="74890" y="37159"/>
                    </a:lnTo>
                    <a:lnTo>
                      <a:pt x="74890" y="53166"/>
                    </a:lnTo>
                    <a:lnTo>
                      <a:pt x="35444" y="53166"/>
                    </a:lnTo>
                    <a:lnTo>
                      <a:pt x="35444" y="125198"/>
                    </a:lnTo>
                    <a:cubicBezTo>
                      <a:pt x="35444" y="140062"/>
                      <a:pt x="44020" y="145779"/>
                      <a:pt x="56025" y="145779"/>
                    </a:cubicBezTo>
                    <a:cubicBezTo>
                      <a:pt x="62313" y="145779"/>
                      <a:pt x="68602" y="144635"/>
                      <a:pt x="73747" y="141205"/>
                    </a:cubicBezTo>
                    <a:lnTo>
                      <a:pt x="73747" y="157212"/>
                    </a:lnTo>
                    <a:cubicBezTo>
                      <a:pt x="66887" y="160642"/>
                      <a:pt x="59455" y="162357"/>
                      <a:pt x="51451" y="162357"/>
                    </a:cubicBezTo>
                    <a:cubicBezTo>
                      <a:pt x="32014" y="162357"/>
                      <a:pt x="17150" y="152639"/>
                      <a:pt x="17150" y="127485"/>
                    </a:cubicBezTo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5" name="Freeform 60">
                <a:extLst>
                  <a:ext uri="{FF2B5EF4-FFF2-40B4-BE49-F238E27FC236}">
                    <a16:creationId xmlns:a16="http://schemas.microsoft.com/office/drawing/2014/main" id="{60DABCA8-8420-6934-5416-7CD7AD110D75}"/>
                  </a:ext>
                </a:extLst>
              </p:cNvPr>
              <p:cNvSpPr/>
              <p:nvPr/>
            </p:nvSpPr>
            <p:spPr>
              <a:xfrm>
                <a:off x="2802781" y="6051354"/>
                <a:ext cx="21152" cy="170360"/>
              </a:xfrm>
              <a:custGeom>
                <a:avLst/>
                <a:gdLst>
                  <a:gd name="connsiteX0" fmla="*/ 0 w 21152"/>
                  <a:gd name="connsiteY0" fmla="*/ 0 h 170360"/>
                  <a:gd name="connsiteX1" fmla="*/ 21152 w 21152"/>
                  <a:gd name="connsiteY1" fmla="*/ 0 h 170360"/>
                  <a:gd name="connsiteX2" fmla="*/ 21152 w 21152"/>
                  <a:gd name="connsiteY2" fmla="*/ 20581 h 170360"/>
                  <a:gd name="connsiteX3" fmla="*/ 0 w 21152"/>
                  <a:gd name="connsiteY3" fmla="*/ 20581 h 170360"/>
                  <a:gd name="connsiteX4" fmla="*/ 0 w 21152"/>
                  <a:gd name="connsiteY4" fmla="*/ 0 h 170360"/>
                  <a:gd name="connsiteX5" fmla="*/ 0 w 21152"/>
                  <a:gd name="connsiteY5" fmla="*/ 0 h 170360"/>
                  <a:gd name="connsiteX6" fmla="*/ 1143 w 21152"/>
                  <a:gd name="connsiteY6" fmla="*/ 46878 h 170360"/>
                  <a:gd name="connsiteX7" fmla="*/ 19437 w 21152"/>
                  <a:gd name="connsiteY7" fmla="*/ 46878 h 170360"/>
                  <a:gd name="connsiteX8" fmla="*/ 19437 w 21152"/>
                  <a:gd name="connsiteY8" fmla="*/ 170361 h 170360"/>
                  <a:gd name="connsiteX9" fmla="*/ 1143 w 21152"/>
                  <a:gd name="connsiteY9" fmla="*/ 170361 h 170360"/>
                  <a:gd name="connsiteX10" fmla="*/ 1143 w 21152"/>
                  <a:gd name="connsiteY10" fmla="*/ 46878 h 170360"/>
                  <a:gd name="connsiteX11" fmla="*/ 1143 w 21152"/>
                  <a:gd name="connsiteY11" fmla="*/ 46878 h 17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1152" h="170360">
                    <a:moveTo>
                      <a:pt x="0" y="0"/>
                    </a:moveTo>
                    <a:lnTo>
                      <a:pt x="21152" y="0"/>
                    </a:lnTo>
                    <a:lnTo>
                      <a:pt x="21152" y="20581"/>
                    </a:lnTo>
                    <a:lnTo>
                      <a:pt x="0" y="2058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  <a:moveTo>
                      <a:pt x="1143" y="46878"/>
                    </a:moveTo>
                    <a:lnTo>
                      <a:pt x="19437" y="46878"/>
                    </a:lnTo>
                    <a:lnTo>
                      <a:pt x="19437" y="170361"/>
                    </a:lnTo>
                    <a:lnTo>
                      <a:pt x="1143" y="170361"/>
                    </a:lnTo>
                    <a:lnTo>
                      <a:pt x="1143" y="46878"/>
                    </a:lnTo>
                    <a:lnTo>
                      <a:pt x="1143" y="46878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6" name="Freeform 61">
                <a:extLst>
                  <a:ext uri="{FF2B5EF4-FFF2-40B4-BE49-F238E27FC236}">
                    <a16:creationId xmlns:a16="http://schemas.microsoft.com/office/drawing/2014/main" id="{93228819-56E3-FFC4-B8EA-C0039FC67260}"/>
                  </a:ext>
                </a:extLst>
              </p:cNvPr>
              <p:cNvSpPr/>
              <p:nvPr/>
            </p:nvSpPr>
            <p:spPr>
              <a:xfrm>
                <a:off x="2847944" y="6098231"/>
                <a:ext cx="123483" cy="124626"/>
              </a:xfrm>
              <a:custGeom>
                <a:avLst/>
                <a:gdLst>
                  <a:gd name="connsiteX0" fmla="*/ 0 w 123483"/>
                  <a:gd name="connsiteY0" fmla="*/ 0 h 124626"/>
                  <a:gd name="connsiteX1" fmla="*/ 20581 w 123483"/>
                  <a:gd name="connsiteY1" fmla="*/ 0 h 124626"/>
                  <a:gd name="connsiteX2" fmla="*/ 61742 w 123483"/>
                  <a:gd name="connsiteY2" fmla="*/ 102903 h 124626"/>
                  <a:gd name="connsiteX3" fmla="*/ 104046 w 123483"/>
                  <a:gd name="connsiteY3" fmla="*/ 0 h 124626"/>
                  <a:gd name="connsiteX4" fmla="*/ 123483 w 123483"/>
                  <a:gd name="connsiteY4" fmla="*/ 0 h 124626"/>
                  <a:gd name="connsiteX5" fmla="*/ 69745 w 123483"/>
                  <a:gd name="connsiteY5" fmla="*/ 124626 h 124626"/>
                  <a:gd name="connsiteX6" fmla="*/ 53738 w 123483"/>
                  <a:gd name="connsiteY6" fmla="*/ 124626 h 1246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483" h="124626">
                    <a:moveTo>
                      <a:pt x="0" y="0"/>
                    </a:moveTo>
                    <a:lnTo>
                      <a:pt x="20581" y="0"/>
                    </a:lnTo>
                    <a:lnTo>
                      <a:pt x="61742" y="102903"/>
                    </a:lnTo>
                    <a:lnTo>
                      <a:pt x="104046" y="0"/>
                    </a:lnTo>
                    <a:lnTo>
                      <a:pt x="123483" y="0"/>
                    </a:lnTo>
                    <a:lnTo>
                      <a:pt x="69745" y="124626"/>
                    </a:lnTo>
                    <a:lnTo>
                      <a:pt x="53738" y="124626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77" name="Freeform 62">
                <a:extLst>
                  <a:ext uri="{FF2B5EF4-FFF2-40B4-BE49-F238E27FC236}">
                    <a16:creationId xmlns:a16="http://schemas.microsoft.com/office/drawing/2014/main" id="{37B27AB6-41D1-094C-D2EC-78243ACCE502}"/>
                  </a:ext>
                </a:extLst>
              </p:cNvPr>
              <p:cNvSpPr/>
              <p:nvPr/>
            </p:nvSpPr>
            <p:spPr>
              <a:xfrm>
                <a:off x="2980574" y="6095373"/>
                <a:ext cx="117194" cy="129226"/>
              </a:xfrm>
              <a:custGeom>
                <a:avLst/>
                <a:gdLst>
                  <a:gd name="connsiteX0" fmla="*/ 62313 w 117194"/>
                  <a:gd name="connsiteY0" fmla="*/ 113193 h 129226"/>
                  <a:gd name="connsiteX1" fmla="*/ 101188 w 117194"/>
                  <a:gd name="connsiteY1" fmla="*/ 95471 h 129226"/>
                  <a:gd name="connsiteX2" fmla="*/ 112621 w 117194"/>
                  <a:gd name="connsiteY2" fmla="*/ 105761 h 129226"/>
                  <a:gd name="connsiteX3" fmla="*/ 61741 w 117194"/>
                  <a:gd name="connsiteY3" fmla="*/ 129200 h 129226"/>
                  <a:gd name="connsiteX4" fmla="*/ 0 w 117194"/>
                  <a:gd name="connsiteY4" fmla="*/ 64600 h 129226"/>
                  <a:gd name="connsiteX5" fmla="*/ 59455 w 117194"/>
                  <a:gd name="connsiteY5" fmla="*/ 0 h 129226"/>
                  <a:gd name="connsiteX6" fmla="*/ 117195 w 117194"/>
                  <a:gd name="connsiteY6" fmla="*/ 65743 h 129226"/>
                  <a:gd name="connsiteX7" fmla="*/ 117195 w 117194"/>
                  <a:gd name="connsiteY7" fmla="*/ 72032 h 129226"/>
                  <a:gd name="connsiteX8" fmla="*/ 19437 w 117194"/>
                  <a:gd name="connsiteY8" fmla="*/ 72032 h 129226"/>
                  <a:gd name="connsiteX9" fmla="*/ 62313 w 117194"/>
                  <a:gd name="connsiteY9" fmla="*/ 113193 h 129226"/>
                  <a:gd name="connsiteX10" fmla="*/ 98901 w 117194"/>
                  <a:gd name="connsiteY10" fmla="*/ 57740 h 129226"/>
                  <a:gd name="connsiteX11" fmla="*/ 59455 w 117194"/>
                  <a:gd name="connsiteY11" fmla="*/ 16007 h 129226"/>
                  <a:gd name="connsiteX12" fmla="*/ 19437 w 117194"/>
                  <a:gd name="connsiteY12" fmla="*/ 57740 h 129226"/>
                  <a:gd name="connsiteX13" fmla="*/ 98901 w 117194"/>
                  <a:gd name="connsiteY13" fmla="*/ 57740 h 129226"/>
                  <a:gd name="connsiteX14" fmla="*/ 98901 w 117194"/>
                  <a:gd name="connsiteY14" fmla="*/ 57740 h 129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7194" h="129226">
                    <a:moveTo>
                      <a:pt x="62313" y="113193"/>
                    </a:moveTo>
                    <a:cubicBezTo>
                      <a:pt x="77177" y="113193"/>
                      <a:pt x="91469" y="106904"/>
                      <a:pt x="101188" y="95471"/>
                    </a:cubicBezTo>
                    <a:lnTo>
                      <a:pt x="112621" y="105761"/>
                    </a:lnTo>
                    <a:cubicBezTo>
                      <a:pt x="100044" y="121196"/>
                      <a:pt x="81179" y="129772"/>
                      <a:pt x="61741" y="129200"/>
                    </a:cubicBezTo>
                    <a:cubicBezTo>
                      <a:pt x="28012" y="129200"/>
                      <a:pt x="0" y="102903"/>
                      <a:pt x="0" y="64600"/>
                    </a:cubicBezTo>
                    <a:cubicBezTo>
                      <a:pt x="0" y="28584"/>
                      <a:pt x="25154" y="0"/>
                      <a:pt x="59455" y="0"/>
                    </a:cubicBezTo>
                    <a:cubicBezTo>
                      <a:pt x="96042" y="0"/>
                      <a:pt x="117195" y="29156"/>
                      <a:pt x="117195" y="65743"/>
                    </a:cubicBezTo>
                    <a:cubicBezTo>
                      <a:pt x="117195" y="67458"/>
                      <a:pt x="117195" y="69173"/>
                      <a:pt x="117195" y="72032"/>
                    </a:cubicBezTo>
                    <a:lnTo>
                      <a:pt x="19437" y="72032"/>
                    </a:lnTo>
                    <a:cubicBezTo>
                      <a:pt x="20009" y="95471"/>
                      <a:pt x="39446" y="113765"/>
                      <a:pt x="62313" y="113193"/>
                    </a:cubicBezTo>
                    <a:moveTo>
                      <a:pt x="98901" y="57740"/>
                    </a:moveTo>
                    <a:cubicBezTo>
                      <a:pt x="96614" y="35444"/>
                      <a:pt x="84037" y="16007"/>
                      <a:pt x="59455" y="16007"/>
                    </a:cubicBezTo>
                    <a:cubicBezTo>
                      <a:pt x="38303" y="16007"/>
                      <a:pt x="21724" y="33729"/>
                      <a:pt x="19437" y="57740"/>
                    </a:cubicBezTo>
                    <a:lnTo>
                      <a:pt x="98901" y="57740"/>
                    </a:lnTo>
                    <a:lnTo>
                      <a:pt x="98901" y="57740"/>
                    </a:lnTo>
                    <a:close/>
                  </a:path>
                </a:pathLst>
              </a:custGeom>
              <a:solidFill>
                <a:srgbClr val="000000"/>
              </a:solidFill>
              <a:ln w="57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E2008B7D-CA68-DCD5-ECB8-D824D9B7DC6D}"/>
                </a:ext>
              </a:extLst>
            </p:cNvPr>
            <p:cNvSpPr/>
            <p:nvPr userDrawn="1"/>
          </p:nvSpPr>
          <p:spPr>
            <a:xfrm>
              <a:off x="551442" y="6313224"/>
              <a:ext cx="2542032" cy="914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txBody>
            <a:bodyPr wrap="square" rtlCol="0" anchor="ctr">
              <a:noAutofit/>
            </a:bodyPr>
            <a:lstStyle/>
            <a:p>
              <a:pPr algn="l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1894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4498" r:id="rId2"/>
    <p:sldLayoutId id="2147484499" r:id="rId3"/>
    <p:sldLayoutId id="2147483836" r:id="rId4"/>
    <p:sldLayoutId id="2147484665" r:id="rId5"/>
    <p:sldLayoutId id="2147484666" r:id="rId6"/>
    <p:sldLayoutId id="2147484667" r:id="rId7"/>
    <p:sldLayoutId id="2147484668" r:id="rId8"/>
    <p:sldLayoutId id="2147484669" r:id="rId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6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6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­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72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Courier New" panose="02070309020205020404" pitchFamily="49" charset="0"/>
        <a:buChar char="o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900000" indent="-180000" algn="l" defTabSz="914400" rtl="0" eaLnBrk="1" latinLnBrk="0" hangingPunct="1">
        <a:lnSpc>
          <a:spcPct val="100000"/>
        </a:lnSpc>
        <a:spcBef>
          <a:spcPts val="900"/>
        </a:spcBef>
        <a:buClr>
          <a:schemeClr val="tx1"/>
        </a:buClr>
        <a:buFont typeface="Arial" panose="020B0604020202020204" pitchFamily="34" charset="0"/>
        <a:buChar char="­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540000" indent="-180000" algn="l" defTabSz="914400" rtl="0" eaLnBrk="1" latinLnBrk="0" hangingPunct="1">
        <a:lnSpc>
          <a:spcPct val="100000"/>
        </a:lnSpc>
        <a:spcBef>
          <a:spcPts val="9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9FCC3B"/>
          </p15:clr>
        </p15:guide>
        <p15:guide id="2" pos="3840" userDrawn="1">
          <p15:clr>
            <a:srgbClr val="9FCC3B"/>
          </p15:clr>
        </p15:guide>
        <p15:guide id="3" pos="3795" userDrawn="1">
          <p15:clr>
            <a:srgbClr val="F26B43"/>
          </p15:clr>
        </p15:guide>
        <p15:guide id="4" pos="3296" userDrawn="1">
          <p15:clr>
            <a:srgbClr val="F26B43"/>
          </p15:clr>
        </p15:guide>
        <p15:guide id="5" pos="3205" userDrawn="1">
          <p15:clr>
            <a:srgbClr val="F26B43"/>
          </p15:clr>
        </p15:guide>
        <p15:guide id="6" pos="2706" userDrawn="1">
          <p15:clr>
            <a:srgbClr val="F26B43"/>
          </p15:clr>
        </p15:guide>
        <p15:guide id="7" pos="2615" userDrawn="1">
          <p15:clr>
            <a:srgbClr val="F26B43"/>
          </p15:clr>
        </p15:guide>
        <p15:guide id="8" pos="2116" userDrawn="1">
          <p15:clr>
            <a:srgbClr val="F26B43"/>
          </p15:clr>
        </p15:guide>
        <p15:guide id="9" pos="2026" userDrawn="1">
          <p15:clr>
            <a:srgbClr val="F26B43"/>
          </p15:clr>
        </p15:guide>
        <p15:guide id="10" pos="1527" userDrawn="1">
          <p15:clr>
            <a:srgbClr val="F26B43"/>
          </p15:clr>
        </p15:guide>
        <p15:guide id="11" pos="1436" userDrawn="1">
          <p15:clr>
            <a:srgbClr val="F26B43"/>
          </p15:clr>
        </p15:guide>
        <p15:guide id="12" pos="937" userDrawn="1">
          <p15:clr>
            <a:srgbClr val="F26B43"/>
          </p15:clr>
        </p15:guide>
        <p15:guide id="13" pos="846" userDrawn="1">
          <p15:clr>
            <a:srgbClr val="F26B43"/>
          </p15:clr>
        </p15:guide>
        <p15:guide id="14" pos="347" userDrawn="1">
          <p15:clr>
            <a:srgbClr val="9FCC3B"/>
          </p15:clr>
        </p15:guide>
        <p15:guide id="15" pos="3885" userDrawn="1">
          <p15:clr>
            <a:srgbClr val="F26B43"/>
          </p15:clr>
        </p15:guide>
        <p15:guide id="16" pos="4384" userDrawn="1">
          <p15:clr>
            <a:srgbClr val="F26B43"/>
          </p15:clr>
        </p15:guide>
        <p15:guide id="17" pos="4475" userDrawn="1">
          <p15:clr>
            <a:srgbClr val="F26B43"/>
          </p15:clr>
        </p15:guide>
        <p15:guide id="18" pos="4974" userDrawn="1">
          <p15:clr>
            <a:srgbClr val="F26B43"/>
          </p15:clr>
        </p15:guide>
        <p15:guide id="19" pos="5065" userDrawn="1">
          <p15:clr>
            <a:srgbClr val="F26B43"/>
          </p15:clr>
        </p15:guide>
        <p15:guide id="20" pos="5564" userDrawn="1">
          <p15:clr>
            <a:srgbClr val="F26B43"/>
          </p15:clr>
        </p15:guide>
        <p15:guide id="21" pos="5654" userDrawn="1">
          <p15:clr>
            <a:srgbClr val="F26B43"/>
          </p15:clr>
        </p15:guide>
        <p15:guide id="22" pos="6153" userDrawn="1">
          <p15:clr>
            <a:srgbClr val="F26B43"/>
          </p15:clr>
        </p15:guide>
        <p15:guide id="23" pos="6244" userDrawn="1">
          <p15:clr>
            <a:srgbClr val="F26B43"/>
          </p15:clr>
        </p15:guide>
        <p15:guide id="24" pos="6743" userDrawn="1">
          <p15:clr>
            <a:srgbClr val="F26B43"/>
          </p15:clr>
        </p15:guide>
        <p15:guide id="25" pos="6834" userDrawn="1">
          <p15:clr>
            <a:srgbClr val="F26B43"/>
          </p15:clr>
        </p15:guide>
        <p15:guide id="26" pos="7333" userDrawn="1">
          <p15:clr>
            <a:srgbClr val="9FCC3B"/>
          </p15:clr>
        </p15:guide>
        <p15:guide id="35" orient="horz" pos="1139" userDrawn="1">
          <p15:clr>
            <a:srgbClr val="F26B43"/>
          </p15:clr>
        </p15:guide>
        <p15:guide id="41" orient="horz" pos="119" userDrawn="1">
          <p15:clr>
            <a:srgbClr val="9FCC3B"/>
          </p15:clr>
        </p15:guide>
        <p15:guide id="55" orient="horz" pos="3974" userDrawn="1">
          <p15:clr>
            <a:srgbClr val="F26B43"/>
          </p15:clr>
        </p15:guide>
        <p15:guide id="59" orient="horz" pos="4201" userDrawn="1">
          <p15:clr>
            <a:srgbClr val="9FCC3B"/>
          </p15:clr>
        </p15:guide>
        <p15:guide id="60" orient="horz" pos="459" userDrawn="1">
          <p15:clr>
            <a:srgbClr val="F26B43"/>
          </p15:clr>
        </p15:guide>
        <p15:guide id="62" orient="horz" pos="2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114DF-A79B-6DAC-03B6-2A7D936E66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F3FAFD27-4E72-02F3-4BE5-0257CE6CCA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1925" y="1682152"/>
            <a:ext cx="5865513" cy="195819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How to create a search profile slot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69CD759-B328-7738-5035-DB8F3C22AA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42254" y="4095818"/>
            <a:ext cx="6307136" cy="384742"/>
          </a:xfrm>
        </p:spPr>
        <p:txBody>
          <a:bodyPr/>
          <a:lstStyle/>
          <a:p>
            <a:r>
              <a:rPr lang="en-US" dirty="0"/>
              <a:t>In Primo VE NDE for only electronic resources</a:t>
            </a:r>
            <a:endParaRPr lang="en-IL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91405F97-17CE-C786-AA55-F7E2713B63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 vert="horz" lIns="0" tIns="0" rIns="0" bIns="0" rtlCol="0" anchor="t">
            <a:noAutofit/>
          </a:bodyPr>
          <a:lstStyle/>
          <a:p>
            <a:r>
              <a:rPr lang="en-IN" dirty="0"/>
              <a:t>Yoel Kortick | May 2026</a:t>
            </a:r>
          </a:p>
        </p:txBody>
      </p:sp>
    </p:spTree>
    <p:extLst>
      <p:ext uri="{BB962C8B-B14F-4D97-AF65-F5344CB8AC3E}">
        <p14:creationId xmlns:p14="http://schemas.microsoft.com/office/powerpoint/2010/main" val="42112004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AFD43-3B45-68B4-3118-61F54C13A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D97EB35-055A-AE37-78E4-B61F0B6A28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Step 2: Use the “Custom Local Data Scope” to create a new “Search Profile”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A79DC344-116E-D0C8-7F54-5E5336F330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273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B0B151-FDA9-A2A1-E73B-5C10663F05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0B6EB1-53E7-8149-717F-DEBC68B868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B73737E-17A9-A2FE-A8DF-2D34EB6BC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Step 2: Use the “Custom Local Data Scope” to create a new “Search Profile”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B146ED-CEC8-3B41-87F9-FD0A15879D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4892006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000" dirty="0"/>
              <a:t>Use the above “Custom Local Data Scope” to create a new “Search Profile”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Navigate to “Configuration &gt; Discovery &gt; Search Configuration &gt; Search Profiles”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Switch to first tab “Search Profiles”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Click “Add a Search Profile” 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Fill in a code and name, for example code “AVAILABLE_ELECTRONIC” and name “Records available electronically”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On bottom click “Add Scope”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In field "Select Scope Type" choose "Custom (Local Data)“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In field "Select Custom Scope" choose the scope created in step 1 (code “ONLY_E_RESOURCES” name “Only E Resources”).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Click “Add and close)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Save</a:t>
            </a:r>
          </a:p>
          <a:p>
            <a:pPr>
              <a:buClrTx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94264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A32AD0-A570-E426-B2F3-1F1E251B4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9FC6648-2222-E6E2-9EB3-2A75311CA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5761"/>
            <a:ext cx="12192000" cy="41664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192B9F4-15F8-C909-9C6D-607F67486F3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B511BFA-833A-75FB-2819-7521A8B1AD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Step 2: Use the “Custom Local Data Scope” to create a new “Search Profile”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96B1B9-F2B8-A2A6-B337-0E1B7937C80C}"/>
              </a:ext>
            </a:extLst>
          </p:cNvPr>
          <p:cNvSpPr/>
          <p:nvPr/>
        </p:nvSpPr>
        <p:spPr>
          <a:xfrm>
            <a:off x="1131570" y="2205990"/>
            <a:ext cx="1033272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61005AD-5937-C844-6FEC-3C609A9D6316}"/>
              </a:ext>
            </a:extLst>
          </p:cNvPr>
          <p:cNvSpPr/>
          <p:nvPr/>
        </p:nvSpPr>
        <p:spPr>
          <a:xfrm>
            <a:off x="10652760" y="4972050"/>
            <a:ext cx="1107869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92ED44-1B53-253A-D9B4-8F634B84553D}"/>
              </a:ext>
            </a:extLst>
          </p:cNvPr>
          <p:cNvSpPr/>
          <p:nvPr/>
        </p:nvSpPr>
        <p:spPr>
          <a:xfrm>
            <a:off x="6938010" y="3737610"/>
            <a:ext cx="2606040" cy="1371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038210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D0827-35E7-6D4A-7A4B-091B6787D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2410E0-4ABC-5761-0217-7C8BE142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9917"/>
            <a:ext cx="12192000" cy="30981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AE974B2-D52C-D955-40C9-D94A351D10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D53D8AB-E335-BCA4-54EE-84CC93A7E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Step 2: Use the “Custom Local Data Scope” to create a new “Search Profile”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FE73846-9EE3-E614-B679-CEC9F46B040E}"/>
              </a:ext>
            </a:extLst>
          </p:cNvPr>
          <p:cNvSpPr/>
          <p:nvPr/>
        </p:nvSpPr>
        <p:spPr>
          <a:xfrm>
            <a:off x="11601450" y="1943100"/>
            <a:ext cx="579120" cy="36576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94239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268C73-C2B2-7D9E-7492-5449827804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1B50089-9851-EEBD-6F5C-04BDDE875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72095"/>
            <a:ext cx="12192000" cy="231381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0602CC-66EE-DA11-7DD5-D9D3E6E39D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FD2A83F-522A-204E-1407-4D9F5A393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Step 2: Use the “Custom Local Data Scope” to create a new “Search Profile”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5358F2-578C-B608-A66A-B08E64C925D0}"/>
              </a:ext>
            </a:extLst>
          </p:cNvPr>
          <p:cNvSpPr/>
          <p:nvPr/>
        </p:nvSpPr>
        <p:spPr>
          <a:xfrm>
            <a:off x="114300" y="2766060"/>
            <a:ext cx="960120" cy="4343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217321-04C0-EC95-8C38-D36D2EDEDE6C}"/>
              </a:ext>
            </a:extLst>
          </p:cNvPr>
          <p:cNvSpPr/>
          <p:nvPr/>
        </p:nvSpPr>
        <p:spPr>
          <a:xfrm>
            <a:off x="527380" y="4263389"/>
            <a:ext cx="2032939" cy="32251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282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5312D2-6A48-B1EC-FE77-AD76AA2E07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F1E3C1-56C2-E327-9819-AED2E8B313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Step 3: Add a search profile slot which uses the new “Search Profile” to a specific view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B4D5B4B6-1F47-D9FD-5DCC-EC4A83516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8426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9F8048-18BF-1E05-5B8D-B95EFBA894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3BDF525-0191-E67C-9BF4-8E93DD1485E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DA4E7A-400B-CCD1-EADA-9B69EC86C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Step 3: Add a search profile slot which uses the new “Search Profile” to a specific view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8E2B23-6C78-D442-C70F-66FC443EBF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000" dirty="0"/>
              <a:t>Add a search profile slot which uses the new “Search Profile” to a specific view </a:t>
            </a:r>
          </a:p>
          <a:p>
            <a:pPr marL="522900" lvl="1" indent="-342900">
              <a:buClrTx/>
              <a:buFont typeface="+mj-lt"/>
              <a:buAutoNum type="alphaUcPeriod"/>
            </a:pPr>
            <a:r>
              <a:rPr lang="en-US" sz="2000" dirty="0"/>
              <a:t>Navigate to “Configuration &gt; Discovery &gt; Display Configuration &gt; Configure Views”</a:t>
            </a:r>
          </a:p>
          <a:p>
            <a:pPr marL="522900" lvl="1" indent="-342900">
              <a:buClrTx/>
              <a:buFont typeface="+mj-lt"/>
              <a:buAutoNum type="alphaUcPeriod"/>
            </a:pPr>
            <a:r>
              <a:rPr lang="en-US" sz="2000" dirty="0"/>
              <a:t>Edit the view to which you want to add the new search profile (we will use view “EXLDEV1_INST:Alma_NDE”)</a:t>
            </a:r>
          </a:p>
          <a:p>
            <a:pPr marL="522900" lvl="1" indent="-342900">
              <a:buClrTx/>
              <a:buFont typeface="+mj-lt"/>
              <a:buAutoNum type="alphaUcPeriod"/>
            </a:pPr>
            <a:r>
              <a:rPr lang="en-US" sz="2000" dirty="0"/>
              <a:t>Go to tab “Search Profile Slots”</a:t>
            </a:r>
          </a:p>
          <a:p>
            <a:pPr marL="522900" lvl="1" indent="-342900">
              <a:buClrTx/>
              <a:buFont typeface="+mj-lt"/>
              <a:buAutoNum type="alphaUcPeriod"/>
            </a:pPr>
            <a:r>
              <a:rPr lang="en-US" sz="2000" dirty="0"/>
              <a:t>Click "Add a slot"</a:t>
            </a:r>
          </a:p>
          <a:p>
            <a:pPr marL="522900" lvl="1" indent="-342900">
              <a:buClrTx/>
              <a:buFont typeface="+mj-lt"/>
              <a:buAutoNum type="alphaUcPeriod"/>
            </a:pPr>
            <a:r>
              <a:rPr lang="en-US" sz="2000" dirty="0"/>
              <a:t>Fill in code and name, for example code “ERESOURCES” and name “Electronic Resources”</a:t>
            </a:r>
          </a:p>
          <a:p>
            <a:pPr marL="522900" lvl="1" indent="-342900">
              <a:buClrTx/>
              <a:buFont typeface="+mj-lt"/>
              <a:buAutoNum type="alphaUcPeriod"/>
            </a:pPr>
            <a:r>
              <a:rPr lang="en-US" sz="2000" dirty="0"/>
              <a:t>On bottom activate the “Search Profile” created above (code “AVAILABLE_ELECTRONIC” and name “Records available electronically”)</a:t>
            </a:r>
          </a:p>
          <a:p>
            <a:pPr marL="522900" lvl="1" indent="-342900">
              <a:buClrTx/>
              <a:buFont typeface="+mj-lt"/>
              <a:buAutoNum type="alphaUcPeriod"/>
            </a:pPr>
            <a:r>
              <a:rPr lang="en-US" sz="2000" dirty="0"/>
              <a:t>Save</a:t>
            </a:r>
          </a:p>
          <a:p>
            <a:pPr>
              <a:buClrTx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00384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A2FA86-6307-B0C6-784C-D537FF4F0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2FD865B-E0E7-CAE5-5CBD-3B6743265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80645"/>
            <a:ext cx="12192000" cy="28967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4E09BBA-36DE-3AEC-8E88-0DB54E2A8C1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3B25D96-7565-1F16-0DD9-1487DE1039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Step 3: Add a search profile slot which uses the new “Search Profile” to a specific view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AF5446-352F-80C5-AE4F-6FDDA6B33798}"/>
              </a:ext>
            </a:extLst>
          </p:cNvPr>
          <p:cNvSpPr/>
          <p:nvPr/>
        </p:nvSpPr>
        <p:spPr>
          <a:xfrm>
            <a:off x="1586528" y="2518961"/>
            <a:ext cx="1305262" cy="3600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7D727C0-E747-1F32-9C6C-2877E45DE010}"/>
              </a:ext>
            </a:extLst>
          </p:cNvPr>
          <p:cNvSpPr/>
          <p:nvPr/>
        </p:nvSpPr>
        <p:spPr>
          <a:xfrm>
            <a:off x="10344150" y="2971800"/>
            <a:ext cx="857270" cy="3314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108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F4EAE9-CB23-020F-FC06-6D43F2C2D0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2420664-9EF2-865F-FE81-2F3230E9CD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C0EB20F-4393-CDF0-37FD-01124DCD4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Step 3: Add a search profile slot which uses the new “Search Profile” to a specific view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957E94-9525-3C25-9B9E-3ED647A26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17434"/>
            <a:ext cx="12192000" cy="36231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59ED87A-3521-EBEE-B75A-1B504A44D4AB}"/>
              </a:ext>
            </a:extLst>
          </p:cNvPr>
          <p:cNvSpPr txBox="1"/>
          <p:nvPr/>
        </p:nvSpPr>
        <p:spPr>
          <a:xfrm>
            <a:off x="1965960" y="3543300"/>
            <a:ext cx="1234440" cy="37719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noAutofit/>
          </a:bodyPr>
          <a:lstStyle/>
          <a:p>
            <a:pPr algn="l"/>
            <a:r>
              <a:rPr lang="en-US" sz="1400" dirty="0"/>
              <a:t>Activate this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3572EC-0A03-7FD1-9639-FA42C913385D}"/>
              </a:ext>
            </a:extLst>
          </p:cNvPr>
          <p:cNvCxnSpPr>
            <a:cxnSpLocks/>
          </p:cNvCxnSpPr>
          <p:nvPr/>
        </p:nvCxnSpPr>
        <p:spPr>
          <a:xfrm flipH="1">
            <a:off x="1062990" y="3920490"/>
            <a:ext cx="1074420" cy="101727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4449420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867CB8-EB6C-5624-AF9A-0C4B82236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8FF5E2-31A6-D58D-C2FF-7A4F330A7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70092"/>
            <a:ext cx="12192000" cy="273503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C358AB5-80C0-12DC-32F4-72638BABC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31ED78E-7533-93C8-5878-2647D3DD1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Step 3: Add a search profile slot which uses the new “Search Profile” to a specific view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5F9D4D-8902-C68C-FC82-BD232C09ED87}"/>
              </a:ext>
            </a:extLst>
          </p:cNvPr>
          <p:cNvSpPr/>
          <p:nvPr/>
        </p:nvSpPr>
        <p:spPr>
          <a:xfrm>
            <a:off x="5817870" y="3074670"/>
            <a:ext cx="1794510" cy="3886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BE7E00-404F-6AE9-D3B3-998BEE9F19AF}"/>
              </a:ext>
            </a:extLst>
          </p:cNvPr>
          <p:cNvSpPr/>
          <p:nvPr/>
        </p:nvSpPr>
        <p:spPr>
          <a:xfrm>
            <a:off x="2240280" y="4754880"/>
            <a:ext cx="1725930" cy="35024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C39D418-7A79-E86A-EA19-5BAB51777E3D}"/>
              </a:ext>
            </a:extLst>
          </p:cNvPr>
          <p:cNvSpPr/>
          <p:nvPr/>
        </p:nvSpPr>
        <p:spPr>
          <a:xfrm>
            <a:off x="10618470" y="2514600"/>
            <a:ext cx="1485900" cy="354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E33613F-3A88-BEF6-9317-50A1AB685BDE}"/>
              </a:ext>
            </a:extLst>
          </p:cNvPr>
          <p:cNvCxnSpPr/>
          <p:nvPr/>
        </p:nvCxnSpPr>
        <p:spPr>
          <a:xfrm flipH="1">
            <a:off x="10161270" y="2068830"/>
            <a:ext cx="251460" cy="30126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993041FF-60A2-0782-9601-299738CE28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5"/>
            <a:ext cx="11233248" cy="768085"/>
          </a:xfrm>
        </p:spPr>
        <p:txBody>
          <a:bodyPr>
            <a:normAutofit/>
          </a:bodyPr>
          <a:lstStyle/>
          <a:p>
            <a:pPr>
              <a:buClrTx/>
            </a:pPr>
            <a:r>
              <a:rPr lang="en-US" sz="2000" dirty="0"/>
              <a:t>We are adding search profile slot named “Electronic Resources” using search profile name “Records available electronically”  to Primo VE NDE View “EXLDEV1_INST:Alma_NDE”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6542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8A748-A46F-93EE-07D5-AC03F8A2E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Text Placeholder 82">
            <a:extLst>
              <a:ext uri="{FF2B5EF4-FFF2-40B4-BE49-F238E27FC236}">
                <a16:creationId xmlns:a16="http://schemas.microsoft.com/office/drawing/2014/main" id="{F0294359-3E2F-0A3C-A52E-656D77D04D9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IN"/>
              <a:t>Agenda</a:t>
            </a:r>
          </a:p>
        </p:txBody>
      </p:sp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E49D7228-C46C-B8B4-351E-042E5C34BC7A}"/>
              </a:ext>
            </a:extLst>
          </p:cNvPr>
          <p:cNvSpPr txBox="1">
            <a:spLocks/>
          </p:cNvSpPr>
          <p:nvPr/>
        </p:nvSpPr>
        <p:spPr>
          <a:xfrm>
            <a:off x="4484729" y="325120"/>
            <a:ext cx="7521969" cy="5770880"/>
          </a:xfrm>
        </p:spPr>
        <p:txBody>
          <a:bodyPr/>
          <a:lstStyle>
            <a:lvl1pPr marL="18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­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Courier New" panose="02070309020205020404" pitchFamily="49" charset="0"/>
              <a:buChar char="o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Clr>
                <a:schemeClr val="tx1"/>
              </a:buClr>
              <a:buFont typeface="Arial" panose="020B0604020202020204" pitchFamily="34" charset="0"/>
              <a:buChar char="­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40000" indent="-180000" algn="l" defTabSz="914400" rtl="0" eaLnBrk="1" latinLnBrk="0" hangingPunct="1">
              <a:lnSpc>
                <a:spcPct val="100000"/>
              </a:lnSpc>
              <a:spcBef>
                <a:spcPts val="9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Introduction</a:t>
            </a:r>
          </a:p>
          <a:p>
            <a:r>
              <a:rPr lang="en-US" sz="1600" dirty="0"/>
              <a:t>Step 1: Define a “Custom Local Data Scope”</a:t>
            </a:r>
          </a:p>
          <a:p>
            <a:r>
              <a:rPr lang="en-US" sz="1600" dirty="0"/>
              <a:t>Step 2: Use the “Custom Local Data Scope” to create a new “Search Profile”</a:t>
            </a:r>
          </a:p>
          <a:p>
            <a:r>
              <a:rPr lang="en-US" sz="1600" dirty="0"/>
              <a:t>Step 3: Add a search profile slot which uses the new “Search Profile” to a specific view</a:t>
            </a:r>
          </a:p>
          <a:p>
            <a:r>
              <a:rPr lang="en-US" sz="1600" dirty="0"/>
              <a:t>Test it out</a:t>
            </a:r>
          </a:p>
        </p:txBody>
      </p:sp>
    </p:spTree>
    <p:extLst>
      <p:ext uri="{BB962C8B-B14F-4D97-AF65-F5344CB8AC3E}">
        <p14:creationId xmlns:p14="http://schemas.microsoft.com/office/powerpoint/2010/main" val="3114946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A38FB6-6104-0C2A-B77D-A18788E4A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96EAC5-34C0-5581-7902-CDD1144FAA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Test it out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667784C5-EA12-74A1-5477-0C76FBA12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783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CEF4B6-8726-2830-E144-1D23998D66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93C98AB-30FE-9D35-9B48-38F911A55A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ED870E5-A6AB-5FE5-A751-3741A7A0F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 it 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10964A-C2AE-CD1E-A321-06FF32B6A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4"/>
            <a:ext cx="11233248" cy="3348955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000" dirty="0"/>
              <a:t>We see the following on the next slide:</a:t>
            </a:r>
          </a:p>
          <a:p>
            <a:pPr>
              <a:buClrTx/>
            </a:pPr>
            <a:r>
              <a:rPr lang="en-US" sz="2000" dirty="0"/>
              <a:t>If we </a:t>
            </a:r>
          </a:p>
          <a:p>
            <a:pPr lvl="1">
              <a:buClrTx/>
            </a:pPr>
            <a:r>
              <a:rPr lang="en-US" sz="2000" dirty="0"/>
              <a:t>Search Primo VE NDE View “EXLDEV1_INST:Alma_NDE” </a:t>
            </a:r>
          </a:p>
          <a:p>
            <a:pPr lvl="1">
              <a:buClrTx/>
            </a:pPr>
            <a:r>
              <a:rPr lang="en-US" sz="2000" dirty="0"/>
              <a:t>Use the scope “Library Catalog” for “</a:t>
            </a:r>
            <a:r>
              <a:rPr lang="en-US" sz="2000" dirty="0" err="1"/>
              <a:t>sheryl</a:t>
            </a:r>
            <a:r>
              <a:rPr lang="en-US" sz="2000" dirty="0"/>
              <a:t> </a:t>
            </a:r>
            <a:r>
              <a:rPr lang="en-US" sz="2000" dirty="0" err="1"/>
              <a:t>sandberg</a:t>
            </a:r>
            <a:r>
              <a:rPr lang="en-US" sz="2000" dirty="0"/>
              <a:t> lean in”</a:t>
            </a:r>
          </a:p>
          <a:p>
            <a:pPr>
              <a:buClrTx/>
            </a:pPr>
            <a:r>
              <a:rPr lang="en-US" sz="2000" dirty="0"/>
              <a:t>We get eleven results</a:t>
            </a:r>
          </a:p>
          <a:p>
            <a:pPr>
              <a:buClrTx/>
            </a:pPr>
            <a:r>
              <a:rPr lang="en-US" sz="2000" dirty="0"/>
              <a:t>Some of the eleven results have physical inventory and some have electronic inventory. </a:t>
            </a:r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2037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C4A5A4-1A1F-97EF-51C5-083476FEDF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2AA7148-D727-4A62-B908-17C674DE7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61972"/>
            <a:ext cx="12192000" cy="53416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D1CE73-D8E4-596A-0B2E-1D894F099A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8680D99-44C4-2B8D-8C8C-CEC5770DF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 it 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8384EC0-8965-3E05-5019-D4134468E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550" y="1885985"/>
            <a:ext cx="6422059" cy="76808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sz="1400" dirty="0"/>
              <a:t>If we search Primo VE NDE View “EXLDEV1_INST:Alma_NDE” using the scope “Library Catalog” for “</a:t>
            </a:r>
            <a:r>
              <a:rPr lang="en-US" sz="1400" dirty="0" err="1"/>
              <a:t>sheryl</a:t>
            </a:r>
            <a:r>
              <a:rPr lang="en-US" sz="1400" dirty="0"/>
              <a:t> </a:t>
            </a:r>
            <a:r>
              <a:rPr lang="en-US" sz="1400" dirty="0" err="1"/>
              <a:t>sandberg</a:t>
            </a:r>
            <a:r>
              <a:rPr lang="en-US" sz="1400" dirty="0"/>
              <a:t> lean in” we get eleven results, and some have physical inventory and some have electronic inventory.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B42977-D306-525F-F9CF-4A05554AA489}"/>
              </a:ext>
            </a:extLst>
          </p:cNvPr>
          <p:cNvSpPr/>
          <p:nvPr/>
        </p:nvSpPr>
        <p:spPr>
          <a:xfrm>
            <a:off x="628650" y="1885985"/>
            <a:ext cx="1188720" cy="457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3931FA0-046D-4FDF-9645-D013E8EA5C9B}"/>
              </a:ext>
            </a:extLst>
          </p:cNvPr>
          <p:cNvSpPr/>
          <p:nvPr/>
        </p:nvSpPr>
        <p:spPr>
          <a:xfrm>
            <a:off x="1005840" y="4103370"/>
            <a:ext cx="1360170" cy="411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482588C-7E2B-87B5-AD0F-477F08D58B7A}"/>
              </a:ext>
            </a:extLst>
          </p:cNvPr>
          <p:cNvSpPr/>
          <p:nvPr/>
        </p:nvSpPr>
        <p:spPr>
          <a:xfrm>
            <a:off x="1005840" y="5680710"/>
            <a:ext cx="2937510" cy="31531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F1F43AD-7A15-1EA3-B9C9-65BCC9E49C01}"/>
              </a:ext>
            </a:extLst>
          </p:cNvPr>
          <p:cNvSpPr/>
          <p:nvPr/>
        </p:nvSpPr>
        <p:spPr>
          <a:xfrm>
            <a:off x="137160" y="982980"/>
            <a:ext cx="137160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537269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A8239-6035-CCE8-5326-70218DF32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9C5B547-1DAB-48D2-E142-E36E1FC2A3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38A7455-B671-7A2B-0447-8F7A2CD42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 it 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116033-6EC4-623B-8231-920DD6C94D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7381" y="1028734"/>
            <a:ext cx="11233248" cy="4663406"/>
          </a:xfrm>
        </p:spPr>
        <p:txBody>
          <a:bodyPr>
            <a:noAutofit/>
          </a:bodyPr>
          <a:lstStyle/>
          <a:p>
            <a:pPr>
              <a:buClrTx/>
            </a:pPr>
            <a:r>
              <a:rPr lang="en-US" sz="2000" dirty="0"/>
              <a:t>However, we see the following on the next slide:</a:t>
            </a:r>
          </a:p>
          <a:p>
            <a:pPr>
              <a:buClrTx/>
            </a:pPr>
            <a:r>
              <a:rPr lang="en-US" sz="2000" dirty="0"/>
              <a:t>If we </a:t>
            </a:r>
          </a:p>
          <a:p>
            <a:pPr lvl="1">
              <a:buClrTx/>
            </a:pPr>
            <a:r>
              <a:rPr lang="en-US" sz="2000" dirty="0"/>
              <a:t>Search Primo VE NDE View “EXLDEV1_INST:Alma_NDE” </a:t>
            </a:r>
          </a:p>
          <a:p>
            <a:pPr lvl="1">
              <a:buClrTx/>
            </a:pPr>
            <a:r>
              <a:rPr lang="en-US" sz="2000" dirty="0"/>
              <a:t>Use the scope “Records available electronically” (</a:t>
            </a:r>
            <a:r>
              <a:rPr lang="en-US" sz="2000" b="1" dirty="0"/>
              <a:t>instead of</a:t>
            </a:r>
            <a:r>
              <a:rPr lang="en-US" sz="2000" dirty="0"/>
              <a:t> the scope “Library Catalog”) for “</a:t>
            </a:r>
            <a:r>
              <a:rPr lang="en-US" sz="2000" dirty="0" err="1"/>
              <a:t>sheryl</a:t>
            </a:r>
            <a:r>
              <a:rPr lang="en-US" sz="2000" dirty="0"/>
              <a:t> </a:t>
            </a:r>
            <a:r>
              <a:rPr lang="en-US" sz="2000" dirty="0" err="1"/>
              <a:t>sandberg</a:t>
            </a:r>
            <a:r>
              <a:rPr lang="en-US" sz="2000" dirty="0"/>
              <a:t> lean in”</a:t>
            </a:r>
          </a:p>
          <a:p>
            <a:pPr>
              <a:buClrTx/>
            </a:pPr>
            <a:r>
              <a:rPr lang="en-US" sz="2000" dirty="0"/>
              <a:t>We get four results ((</a:t>
            </a:r>
            <a:r>
              <a:rPr lang="en-US" sz="2000" b="1" dirty="0"/>
              <a:t>instead of</a:t>
            </a:r>
            <a:r>
              <a:rPr lang="en-US" sz="2000" dirty="0"/>
              <a:t> eleven results)</a:t>
            </a:r>
          </a:p>
          <a:p>
            <a:pPr>
              <a:buClrTx/>
            </a:pPr>
            <a:r>
              <a:rPr lang="en-US" sz="2000" dirty="0"/>
              <a:t>All of the results have electronic inventory  (</a:t>
            </a:r>
            <a:r>
              <a:rPr lang="en-US" sz="2000" b="1" dirty="0"/>
              <a:t>instead of</a:t>
            </a:r>
            <a:r>
              <a:rPr lang="en-US" sz="2000" dirty="0"/>
              <a:t> some of the results)</a:t>
            </a:r>
          </a:p>
          <a:p>
            <a:pPr>
              <a:buClrTx/>
            </a:pPr>
            <a:r>
              <a:rPr lang="en-US" sz="2000" b="1" dirty="0">
                <a:highlight>
                  <a:srgbClr val="FFFF00"/>
                </a:highlight>
              </a:rPr>
              <a:t>This means that the scope works.  </a:t>
            </a:r>
          </a:p>
          <a:p>
            <a:pPr lvl="1">
              <a:buClrTx/>
            </a:pPr>
            <a:r>
              <a:rPr lang="en-US" sz="2000" dirty="0"/>
              <a:t>It gives the user only results which have electronic inventory. </a:t>
            </a:r>
          </a:p>
          <a:p>
            <a:pPr>
              <a:buClrTx/>
            </a:pPr>
            <a:endParaRPr lang="en-US" sz="2000" dirty="0"/>
          </a:p>
          <a:p>
            <a:pPr>
              <a:buClrTx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1240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3AE0D-E280-DB37-85E2-D37B0457B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B74AB-0A68-8935-5B49-926011C05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330" y="929914"/>
            <a:ext cx="11563350" cy="548613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A694D9-B746-F226-E13A-6FE4E92444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E83FE55-B19F-750A-C564-3A56BAE6A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/>
              <a:t>Test it out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DB842-55B2-DC4D-3220-175B588E7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5550" y="1885985"/>
            <a:ext cx="6422059" cy="768085"/>
          </a:xfrm>
          <a:solidFill>
            <a:srgbClr val="FFFF00"/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>
              <a:buClrTx/>
              <a:buNone/>
            </a:pPr>
            <a:r>
              <a:rPr lang="en-US" sz="1400" dirty="0"/>
              <a:t>If we search Primo VE NDE View “EXLDEV1_INST:Alma_NDE” using the scope “Records available electronically” for “</a:t>
            </a:r>
            <a:r>
              <a:rPr lang="en-US" sz="1400" dirty="0" err="1"/>
              <a:t>sheryl</a:t>
            </a:r>
            <a:r>
              <a:rPr lang="en-US" sz="1400" dirty="0"/>
              <a:t> </a:t>
            </a:r>
            <a:r>
              <a:rPr lang="en-US" sz="1400" dirty="0" err="1"/>
              <a:t>sandberg</a:t>
            </a:r>
            <a:r>
              <a:rPr lang="en-US" sz="1400" dirty="0"/>
              <a:t> lean in” we get four results, and </a:t>
            </a:r>
            <a:r>
              <a:rPr lang="en-US" sz="1400" b="1" dirty="0"/>
              <a:t>all have electronic inventory</a:t>
            </a:r>
            <a:r>
              <a:rPr lang="en-US" sz="1400" dirty="0"/>
              <a:t>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2677026-389B-9C6F-02B8-E08D1416958A}"/>
              </a:ext>
            </a:extLst>
          </p:cNvPr>
          <p:cNvSpPr/>
          <p:nvPr/>
        </p:nvSpPr>
        <p:spPr>
          <a:xfrm>
            <a:off x="628650" y="1885986"/>
            <a:ext cx="1360170" cy="4114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32F23A-A835-5CF0-DC79-2195D364D815}"/>
              </a:ext>
            </a:extLst>
          </p:cNvPr>
          <p:cNvSpPr/>
          <p:nvPr/>
        </p:nvSpPr>
        <p:spPr>
          <a:xfrm>
            <a:off x="1223010" y="3762380"/>
            <a:ext cx="1360170" cy="411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0159B75-1C48-0D28-7396-E757CEE7AE14}"/>
              </a:ext>
            </a:extLst>
          </p:cNvPr>
          <p:cNvSpPr/>
          <p:nvPr/>
        </p:nvSpPr>
        <p:spPr>
          <a:xfrm>
            <a:off x="515950" y="982980"/>
            <a:ext cx="2158669" cy="41148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23C361A-B5C1-BD4D-58DE-2FE16F7D7D97}"/>
              </a:ext>
            </a:extLst>
          </p:cNvPr>
          <p:cNvSpPr/>
          <p:nvPr/>
        </p:nvSpPr>
        <p:spPr>
          <a:xfrm>
            <a:off x="1223010" y="5876930"/>
            <a:ext cx="1360170" cy="41148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7317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C8371B4-3764-C3E2-C00D-34E713C199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33B34A-884F-56BA-4FCB-3C21D0F179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0A9F17-407C-C393-8CD0-E1AB3817F1A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581028-6574-F81E-E45A-88B0A38C525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992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757DBC-C09C-7723-1737-2C85E1EC4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1AE2848-79FA-4BA4-235F-C050D4983D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Introduction</a:t>
            </a:r>
            <a:endParaRPr lang="en-NL" sz="360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D42B996-4E3E-EA73-612A-BF80DE988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52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19E3BB-0DBC-4F99-B151-A4F20DED0E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8A1DDA2-AC00-41D8-9746-AC602EB1E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1215A1-7835-4033-9657-BEA33A2716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400" dirty="0"/>
              <a:t>We will describe here how to create a search profile slot in Primo VE for which all results will be bibliographic records which have electronic inventory.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4847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B24B0-F1FA-61DC-3558-2D682E2149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061688-141A-BC0D-13BA-12EA0D91271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600" dirty="0"/>
              <a:t>Step 1: Define a “Custom Local Data Scope”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ED149CA-D711-8E4B-9349-6BA87D74C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50689" y="6371284"/>
            <a:ext cx="990449" cy="29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70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994FE-651A-E9DA-9DC5-05612FBD4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F56677-D299-FADA-C7A9-A41EF2AA22B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03C6F89-7CC6-8B4A-978E-0DB0B74E0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Define a “Custom Local Data Scope”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B6EFAA-88F6-2211-04C8-5D332EC19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ClrTx/>
            </a:pPr>
            <a:r>
              <a:rPr lang="en-US" sz="2000" dirty="0"/>
              <a:t>Define a “Custom Local Data Scope”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Navigate to “Configuration &gt; Discovery &gt; Search Configuration &gt; Search Profiles”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Switch to middle tab “Custom Local Data Scopes”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On right side click “Add a Custom Scope”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Fill in a code and name, for example code “ONLY_E_RESOURCES” name “Only E Resources”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On right side click “Add a Condition”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Choose search index “Inventory: Available Electronic”.  Choose operator “Exists”.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Add the condition</a:t>
            </a:r>
          </a:p>
          <a:p>
            <a:pPr marL="637200" lvl="1" indent="-457200">
              <a:buClrTx/>
              <a:buFont typeface="+mj-lt"/>
              <a:buAutoNum type="alphaUcPeriod"/>
            </a:pPr>
            <a:r>
              <a:rPr lang="en-US" sz="2000" dirty="0"/>
              <a:t>Save the “Custom Local Data Scope”</a:t>
            </a:r>
          </a:p>
          <a:p>
            <a:pPr marL="637200" lvl="1" indent="-457200">
              <a:buClrTx/>
              <a:buFont typeface="+mj-lt"/>
              <a:buAutoNum type="alphaUcPeriod"/>
            </a:pPr>
            <a:endParaRPr lang="en-US" sz="2000" dirty="0"/>
          </a:p>
          <a:p>
            <a:pPr>
              <a:buClrTx/>
            </a:pPr>
            <a:endParaRPr lang="en-US" sz="20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6568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8B89C-16BC-D53A-517B-8FE6513019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69D01A-A197-CCF1-632A-86A77B660A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274F171-8804-FD96-E80F-30F74331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Define a “Custom Local Data Scope”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D402FC-2E21-3C3B-9786-1E096D1DB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5008"/>
            <a:ext cx="12192000" cy="47879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408C397-A836-EB2F-09EB-D759972BAFA3}"/>
              </a:ext>
            </a:extLst>
          </p:cNvPr>
          <p:cNvSpPr/>
          <p:nvPr/>
        </p:nvSpPr>
        <p:spPr>
          <a:xfrm>
            <a:off x="1074420" y="1874520"/>
            <a:ext cx="10275570" cy="354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06E5F5-30ED-5D1B-C2F5-E6E6526447BC}"/>
              </a:ext>
            </a:extLst>
          </p:cNvPr>
          <p:cNvSpPr/>
          <p:nvPr/>
        </p:nvSpPr>
        <p:spPr>
          <a:xfrm>
            <a:off x="6800850" y="3337560"/>
            <a:ext cx="5143500" cy="1691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358E66D-2792-6B83-1EB3-00AF0ED17D03}"/>
              </a:ext>
            </a:extLst>
          </p:cNvPr>
          <p:cNvCxnSpPr/>
          <p:nvPr/>
        </p:nvCxnSpPr>
        <p:spPr>
          <a:xfrm>
            <a:off x="9875520" y="5440680"/>
            <a:ext cx="6629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535085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FED2A-ED80-20E3-D002-1A5A9EF701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9355556-DC30-1E43-D9D7-270FCB16A5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9AD3D52-EAFB-F8ED-3C7C-A065F99E1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Define a “Custom Local Data Scope”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660F991-5E5B-AD39-2BF1-D38F430E7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1054"/>
            <a:ext cx="12192000" cy="27558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D231FA7-1E8B-0B35-87A6-C7561EC8CD85}"/>
              </a:ext>
            </a:extLst>
          </p:cNvPr>
          <p:cNvSpPr/>
          <p:nvPr/>
        </p:nvSpPr>
        <p:spPr>
          <a:xfrm>
            <a:off x="1394460" y="4411980"/>
            <a:ext cx="3371850" cy="4343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C4AC8C43-284F-2D13-5E7B-F965DEFBB753}"/>
              </a:ext>
            </a:extLst>
          </p:cNvPr>
          <p:cNvCxnSpPr/>
          <p:nvPr/>
        </p:nvCxnSpPr>
        <p:spPr>
          <a:xfrm>
            <a:off x="11967210" y="1565910"/>
            <a:ext cx="0" cy="48514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048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E4A9D-D97A-6488-8ACC-41B140E68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92DC78-3C60-66E4-CD48-0D407FC9B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33774"/>
            <a:ext cx="12192000" cy="27904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E6747C-A9B5-F689-4DFC-E4CAEBE39D3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46586-7EC2-481D-848F-8CE41EB2DE6C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3F698FA-9642-2317-D8C5-3CF115D98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Define a “Custom Local Data Scope”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FDC58-5E22-BBC7-B12E-013325813951}"/>
              </a:ext>
            </a:extLst>
          </p:cNvPr>
          <p:cNvSpPr/>
          <p:nvPr/>
        </p:nvSpPr>
        <p:spPr>
          <a:xfrm>
            <a:off x="422910" y="4000500"/>
            <a:ext cx="500634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85A3AE-CE2A-0DBF-D4A9-C0AEBE9FA9B1}"/>
              </a:ext>
            </a:extLst>
          </p:cNvPr>
          <p:cNvSpPr/>
          <p:nvPr/>
        </p:nvSpPr>
        <p:spPr>
          <a:xfrm>
            <a:off x="1089660" y="2587366"/>
            <a:ext cx="1573530" cy="4114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US">
              <a:ln w="28575">
                <a:noFill/>
              </a:ln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043162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Device Layouts - Light">
  <a:themeElements>
    <a:clrScheme name="Custom 44">
      <a:dk1>
        <a:sysClr val="windowText" lastClr="000000"/>
      </a:dk1>
      <a:lt1>
        <a:sysClr val="window" lastClr="FFFFFF"/>
      </a:lt1>
      <a:dk2>
        <a:srgbClr val="2A2B2D"/>
      </a:dk2>
      <a:lt2>
        <a:srgbClr val="5E33BF"/>
      </a:lt2>
      <a:accent1>
        <a:srgbClr val="93FF9E"/>
      </a:accent1>
      <a:accent2>
        <a:srgbClr val="B175E1"/>
      </a:accent2>
      <a:accent3>
        <a:srgbClr val="F0FE4F"/>
      </a:accent3>
      <a:accent4>
        <a:srgbClr val="EA5564"/>
      </a:accent4>
      <a:accent5>
        <a:srgbClr val="18A381"/>
      </a:accent5>
      <a:accent6>
        <a:srgbClr val="5E33BF"/>
      </a:accent6>
      <a:hlink>
        <a:srgbClr val="000000"/>
      </a:hlink>
      <a:folHlink>
        <a:srgbClr val="EA5564"/>
      </a:folHlink>
    </a:clrScheme>
    <a:fontScheme name="Clarivate">
      <a:majorFont>
        <a:latin typeface="Avenir Next LT Pro Demi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 w="28575">
          <a:solidFill>
            <a:srgbClr val="FF0000"/>
          </a:solidFill>
        </a:ln>
      </a:spPr>
      <a:bodyPr wrap="square" rtlCol="0" anchor="ctr">
        <a:noAutofit/>
      </a:bodyPr>
      <a:lstStyle>
        <a:defPPr algn="l">
          <a:defRPr>
            <a:ln w="28575">
              <a:noFill/>
            </a:ln>
            <a:solidFill>
              <a:schemeClr val="tx1"/>
            </a:solidFill>
          </a:defRPr>
        </a:defPPr>
      </a:lstStyle>
    </a:spDef>
    <a:lnDef>
      <a:spPr>
        <a:ln w="28575">
          <a:solidFill>
            <a:srgbClr val="FF0000"/>
          </a:solidFill>
          <a:tailEnd type="triangl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solidFill>
          <a:schemeClr val="bg1"/>
        </a:solidFill>
        <a:ln>
          <a:solidFill>
            <a:schemeClr val="accent2"/>
          </a:solidFill>
        </a:ln>
      </a:spPr>
      <a:bodyPr wrap="square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larivate Template EXTENDED V13.pptx" id="{94F85648-5CC4-4711-8DE0-D0E6C3AC3E86}" vid="{7612EC0F-7FD5-42AD-8101-640EEB24718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1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9FF4589A-FC63-42C6-882A-5A5786AA1398}">
  <we:reference id="wa104381063" version="1.0.0.1" store="en-US" storeType="OMEX"/>
  <we:alternateReferences>
    <we:reference id="WA104381063" version="1.0.0.1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B8D2AD3E9273E41BC42A9C7E29C5745" ma:contentTypeVersion="11" ma:contentTypeDescription="Create a new document." ma:contentTypeScope="" ma:versionID="18d1025dd3c185886adc2705fa69501f">
  <xsd:schema xmlns:xsd="http://www.w3.org/2001/XMLSchema" xmlns:xs="http://www.w3.org/2001/XMLSchema" xmlns:p="http://schemas.microsoft.com/office/2006/metadata/properties" xmlns:ns1="http://schemas.microsoft.com/sharepoint/v3" xmlns:ns2="1ee16b87-d06b-4acc-bab3-ebea1d9e5ffa" xmlns:ns3="15b4db40-66c5-4774-a7a4-592c47258125" xmlns:ns4="a82fdb6e-c179-430d-8182-68f5a58a7fb4" xmlns:ns5="cec4d0f3-197b-4313-9bcc-a9a9b4711ab2" xmlns:ns6="d970c9ed-be0d-4385-ae12-bba36a1d31bb" targetNamespace="http://schemas.microsoft.com/office/2006/metadata/properties" ma:root="true" ma:fieldsID="46b2552d55fc9df1c89fd429ae376416" ns1:_="" ns2:_="" ns3:_="" ns4:_="" ns5:_="" ns6:_="">
    <xsd:import namespace="http://schemas.microsoft.com/sharepoint/v3"/>
    <xsd:import namespace="1ee16b87-d06b-4acc-bab3-ebea1d9e5ffa"/>
    <xsd:import namespace="15b4db40-66c5-4774-a7a4-592c47258125"/>
    <xsd:import namespace="a82fdb6e-c179-430d-8182-68f5a58a7fb4"/>
    <xsd:import namespace="cec4d0f3-197b-4313-9bcc-a9a9b4711ab2"/>
    <xsd:import namespace="d970c9ed-be0d-4385-ae12-bba36a1d31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4:Image" minOccurs="0"/>
                <xsd:element ref="ns1:_ip_UnifiedCompliancePolicyProperties" minOccurs="0"/>
                <xsd:element ref="ns1:_ip_UnifiedCompliancePolicyUIAction" minOccurs="0"/>
                <xsd:element ref="ns5:lcf76f155ced4ddcb4097134ff3c332f" minOccurs="0"/>
                <xsd:element ref="ns6:TaxCatchAll" minOccurs="0"/>
                <xsd:element ref="ns5:Timestamp" minOccurs="0"/>
                <xsd:element ref="ns5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2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3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16b87-d06b-4acc-bab3-ebea1d9e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b4db40-66c5-4774-a7a4-592c4725812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2fdb6e-c179-430d-8182-68f5a58a7fb4" elementFormDefault="qualified">
    <xsd:import namespace="http://schemas.microsoft.com/office/2006/documentManagement/types"/>
    <xsd:import namespace="http://schemas.microsoft.com/office/infopath/2007/PartnerControls"/>
    <xsd:element name="Image" ma:index="20" nillable="true" ma:displayName="Image" ma:format="Thumbnail" ma:internalName="Imag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c4d0f3-197b-4313-9bcc-a9a9b4711ab2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3a12c3c9-0c32-41ec-8727-1f7e712bea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Timestamp" ma:index="27" nillable="true" ma:displayName="Timestamp" ma:format="DateOnly" ma:internalName="Timestamp">
      <xsd:simpleType>
        <xsd:restriction base="dms:DateTime"/>
      </xsd:simpleType>
    </xsd:element>
    <xsd:element name="MediaServiceObjectDetectorVersions" ma:index="2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70c9ed-be0d-4385-ae12-bba36a1d31bb" elementFormDefault="qualified">
    <xsd:import namespace="http://schemas.microsoft.com/office/2006/documentManagement/types"/>
    <xsd:import namespace="http://schemas.microsoft.com/office/infopath/2007/PartnerControls"/>
    <xsd:element name="TaxCatchAll" ma:index="26" nillable="true" ma:displayName="Taxonomy Catch All Column" ma:hidden="true" ma:list="{0a75f46c-f02d-4641-b14b-6bf524917cb6}" ma:internalName="TaxCatchAll" ma:showField="CatchAllData" ma:web="d970c9ed-be0d-4385-ae12-bba36a1d31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d970c9ed-be0d-4385-ae12-bba36a1d31bb"/>
    <lcf76f155ced4ddcb4097134ff3c332f xmlns="cec4d0f3-197b-4313-9bcc-a9a9b4711ab2">
      <Terms xmlns="http://schemas.microsoft.com/office/infopath/2007/PartnerControls"/>
    </lcf76f155ced4ddcb4097134ff3c332f>
    <SharedWithUsers xmlns="15b4db40-66c5-4774-a7a4-592c47258125">
      <UserInfo>
        <DisplayName>Inbal Rose Hellmann</DisplayName>
        <AccountId>639</AccountId>
        <AccountType/>
      </UserInfo>
      <UserInfo>
        <DisplayName>Etti Dekel Laor</DisplayName>
        <AccountId>809</AccountId>
        <AccountType/>
      </UserInfo>
      <UserInfo>
        <DisplayName>Lisa Spicko</DisplayName>
        <AccountId>233</AccountId>
        <AccountType/>
      </UserInfo>
    </SharedWithUsers>
    <_ip_UnifiedCompliancePolicyUIAction xmlns="http://schemas.microsoft.com/sharepoint/v3" xsi:nil="true"/>
    <_ip_UnifiedCompliancePolicyProperties xmlns="http://schemas.microsoft.com/sharepoint/v3" xsi:nil="true"/>
    <Image xmlns="a82fdb6e-c179-430d-8182-68f5a58a7fb4" xsi:nil="true"/>
    <Timestamp xmlns="cec4d0f3-197b-4313-9bcc-a9a9b4711ab2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5007BDE-32F0-4304-9130-FBE0AF4FD2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1ee16b87-d06b-4acc-bab3-ebea1d9e5ffa"/>
    <ds:schemaRef ds:uri="15b4db40-66c5-4774-a7a4-592c47258125"/>
    <ds:schemaRef ds:uri="a82fdb6e-c179-430d-8182-68f5a58a7fb4"/>
    <ds:schemaRef ds:uri="cec4d0f3-197b-4313-9bcc-a9a9b4711ab2"/>
    <ds:schemaRef ds:uri="d970c9ed-be0d-4385-ae12-bba36a1d31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7707030-CD46-4873-9099-A1E166734A8E}">
  <ds:schemaRefs>
    <ds:schemaRef ds:uri="http://schemas.microsoft.com/office/2006/metadata/properties"/>
    <ds:schemaRef ds:uri="http://schemas.microsoft.com/office/2006/documentManagement/types"/>
    <ds:schemaRef ds:uri="1ee16b87-d06b-4acc-bab3-ebea1d9e5ffa"/>
    <ds:schemaRef ds:uri="http://purl.org/dc/elements/1.1/"/>
    <ds:schemaRef ds:uri="http://purl.org/dc/dcmitype/"/>
    <ds:schemaRef ds:uri="http://purl.org/dc/terms/"/>
    <ds:schemaRef ds:uri="cec4d0f3-197b-4313-9bcc-a9a9b4711ab2"/>
    <ds:schemaRef ds:uri="http://schemas.microsoft.com/sharepoint/v3"/>
    <ds:schemaRef ds:uri="http://schemas.microsoft.com/office/infopath/2007/PartnerControls"/>
    <ds:schemaRef ds:uri="http://schemas.openxmlformats.org/package/2006/metadata/core-properties"/>
    <ds:schemaRef ds:uri="d970c9ed-be0d-4385-ae12-bba36a1d31bb"/>
    <ds:schemaRef ds:uri="a82fdb6e-c179-430d-8182-68f5a58a7fb4"/>
    <ds:schemaRef ds:uri="15b4db40-66c5-4774-a7a4-592c47258125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AD91B9C-4E38-40A3-AA2F-E796D872808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27fa96e-00b4-429e-95f9-72c2828437a4}" enabled="0" method="" siteId="{127fa96e-00b4-429e-95f9-72c2828437a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Extended Template (3)</Template>
  <TotalTime>27256</TotalTime>
  <Words>1001</Words>
  <Application>Microsoft Office PowerPoint</Application>
  <PresentationFormat>Widescreen</PresentationFormat>
  <Paragraphs>97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Avenir Next LT Pro</vt:lpstr>
      <vt:lpstr>Avenir Next LT Pro Demi</vt:lpstr>
      <vt:lpstr>Calibri</vt:lpstr>
      <vt:lpstr>Courier New</vt:lpstr>
      <vt:lpstr>Wingdings</vt:lpstr>
      <vt:lpstr>Device Layouts - Light</vt:lpstr>
      <vt:lpstr>PowerPoint Presentation</vt:lpstr>
      <vt:lpstr>PowerPoint Presentation</vt:lpstr>
      <vt:lpstr>PowerPoint Presentation</vt:lpstr>
      <vt:lpstr>Introduction</vt:lpstr>
      <vt:lpstr>PowerPoint Presentation</vt:lpstr>
      <vt:lpstr>Step 1: Define a “Custom Local Data Scope”</vt:lpstr>
      <vt:lpstr>Step 1: Define a “Custom Local Data Scope”</vt:lpstr>
      <vt:lpstr>Step 1: Define a “Custom Local Data Scope”</vt:lpstr>
      <vt:lpstr>Step 1: Define a “Custom Local Data Scope”</vt:lpstr>
      <vt:lpstr>PowerPoint Presentation</vt:lpstr>
      <vt:lpstr>Step 2: Use the “Custom Local Data Scope” to create a new “Search Profile”</vt:lpstr>
      <vt:lpstr>Step 2: Use the “Custom Local Data Scope” to create a new “Search Profile”</vt:lpstr>
      <vt:lpstr>Step 2: Use the “Custom Local Data Scope” to create a new “Search Profile”</vt:lpstr>
      <vt:lpstr>Step 2: Use the “Custom Local Data Scope” to create a new “Search Profile”</vt:lpstr>
      <vt:lpstr>PowerPoint Presentation</vt:lpstr>
      <vt:lpstr>Step 3: Add a search profile slot which uses the new “Search Profile” to a specific view</vt:lpstr>
      <vt:lpstr>Step 3: Add a search profile slot which uses the new “Search Profile” to a specific view</vt:lpstr>
      <vt:lpstr>Step 3: Add a search profile slot which uses the new “Search Profile” to a specific view</vt:lpstr>
      <vt:lpstr>Step 3: Add a search profile slot which uses the new “Search Profile” to a specific view</vt:lpstr>
      <vt:lpstr>PowerPoint Presentation</vt:lpstr>
      <vt:lpstr>Test it out</vt:lpstr>
      <vt:lpstr>Test it out</vt:lpstr>
      <vt:lpstr>Test it out</vt:lpstr>
      <vt:lpstr>Test it out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Yoel Kortick</dc:creator>
  <cp:lastModifiedBy>Yoel Kortick</cp:lastModifiedBy>
  <cp:revision>124</cp:revision>
  <dcterms:created xsi:type="dcterms:W3CDTF">2023-07-24T19:21:55Z</dcterms:created>
  <dcterms:modified xsi:type="dcterms:W3CDTF">2026-03-27T09:45:27Z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0x0101005B8D2AD3E9273E41BC42A9C7E29C5745</vt:lpwstr>
  </property>
  <property fmtid="{D5CDD505-2E9C-101B-9397-08002B2CF9AE}" pid="3" name="MediaServiceImageTags">
    <vt:lpwstr/>
  </property>
</Properties>
</file>